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594" r:id="rId2"/>
    <p:sldId id="654" r:id="rId3"/>
    <p:sldId id="331" r:id="rId4"/>
    <p:sldId id="655" r:id="rId5"/>
    <p:sldId id="708" r:id="rId6"/>
    <p:sldId id="709" r:id="rId7"/>
    <p:sldId id="301" r:id="rId8"/>
    <p:sldId id="278" r:id="rId9"/>
    <p:sldId id="922" r:id="rId10"/>
    <p:sldId id="606" r:id="rId11"/>
    <p:sldId id="374" r:id="rId12"/>
    <p:sldId id="344" r:id="rId13"/>
    <p:sldId id="311" r:id="rId14"/>
    <p:sldId id="333" r:id="rId15"/>
    <p:sldId id="349" r:id="rId16"/>
    <p:sldId id="332" r:id="rId17"/>
    <p:sldId id="958" r:id="rId18"/>
    <p:sldId id="346" r:id="rId19"/>
    <p:sldId id="956" r:id="rId20"/>
    <p:sldId id="959" r:id="rId21"/>
    <p:sldId id="312" r:id="rId22"/>
    <p:sldId id="351" r:id="rId23"/>
    <p:sldId id="957" r:id="rId24"/>
    <p:sldId id="334" r:id="rId25"/>
    <p:sldId id="960" r:id="rId26"/>
    <p:sldId id="350" r:id="rId27"/>
    <p:sldId id="336" r:id="rId28"/>
    <p:sldId id="339" r:id="rId29"/>
    <p:sldId id="352" r:id="rId30"/>
    <p:sldId id="337" r:id="rId31"/>
    <p:sldId id="947" r:id="rId32"/>
    <p:sldId id="343" r:id="rId33"/>
    <p:sldId id="911" r:id="rId34"/>
    <p:sldId id="542" r:id="rId35"/>
    <p:sldId id="728" r:id="rId36"/>
    <p:sldId id="948" r:id="rId37"/>
    <p:sldId id="949" r:id="rId38"/>
    <p:sldId id="950" r:id="rId39"/>
    <p:sldId id="951" r:id="rId40"/>
    <p:sldId id="952" r:id="rId41"/>
    <p:sldId id="953" r:id="rId42"/>
    <p:sldId id="954" r:id="rId43"/>
    <p:sldId id="715" r:id="rId44"/>
    <p:sldId id="955" r:id="rId45"/>
    <p:sldId id="930" r:id="rId46"/>
    <p:sldId id="931" r:id="rId47"/>
    <p:sldId id="932" r:id="rId48"/>
    <p:sldId id="934" r:id="rId49"/>
    <p:sldId id="936" r:id="rId50"/>
    <p:sldId id="938" r:id="rId51"/>
    <p:sldId id="814" r:id="rId52"/>
    <p:sldId id="854" r:id="rId53"/>
    <p:sldId id="357" r:id="rId54"/>
    <p:sldId id="314" r:id="rId55"/>
    <p:sldId id="912" r:id="rId56"/>
    <p:sldId id="722" r:id="rId57"/>
    <p:sldId id="856" r:id="rId58"/>
    <p:sldId id="858" r:id="rId59"/>
    <p:sldId id="863" r:id="rId60"/>
    <p:sldId id="900" r:id="rId61"/>
    <p:sldId id="861" r:id="rId62"/>
    <p:sldId id="904" r:id="rId63"/>
    <p:sldId id="866" r:id="rId64"/>
    <p:sldId id="865" r:id="rId65"/>
    <p:sldId id="905" r:id="rId66"/>
    <p:sldId id="869" r:id="rId67"/>
    <p:sldId id="919" r:id="rId68"/>
    <p:sldId id="592" r:id="rId69"/>
    <p:sldId id="593" r:id="rId70"/>
    <p:sldId id="873" r:id="rId71"/>
    <p:sldId id="928" r:id="rId72"/>
    <p:sldId id="876" r:id="rId73"/>
    <p:sldId id="878" r:id="rId74"/>
    <p:sldId id="829" r:id="rId75"/>
    <p:sldId id="883" r:id="rId76"/>
    <p:sldId id="942" r:id="rId77"/>
    <p:sldId id="885" r:id="rId78"/>
    <p:sldId id="929" r:id="rId79"/>
    <p:sldId id="887" r:id="rId80"/>
    <p:sldId id="915" r:id="rId81"/>
    <p:sldId id="943" r:id="rId82"/>
    <p:sldId id="914" r:id="rId83"/>
    <p:sldId id="944" r:id="rId84"/>
    <p:sldId id="893" r:id="rId85"/>
    <p:sldId id="945" r:id="rId86"/>
    <p:sldId id="382" r:id="rId87"/>
    <p:sldId id="533" r:id="rId88"/>
    <p:sldId id="961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 Thiago" initials="DT" lastIdx="1" clrIdx="0">
    <p:extLst>
      <p:ext uri="{19B8F6BF-5375-455C-9EA6-DF929625EA0E}">
        <p15:presenceInfo xmlns:p15="http://schemas.microsoft.com/office/powerpoint/2012/main" userId="Dr Thiag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898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E77431-178E-4793-B928-02507778FEB0}" v="140" dt="2025-10-28T14:33:45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65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son Cantao" userId="10ae01e33b35324e" providerId="LiveId" clId="{25C6E3F4-9CBE-4581-94BB-A57F138EFBD9}"/>
    <pc:docChg chg="undo redo custSel addSld delSld modSld sldOrd">
      <pc:chgData name="Jackson Cantao" userId="10ae01e33b35324e" providerId="LiveId" clId="{25C6E3F4-9CBE-4581-94BB-A57F138EFBD9}" dt="2025-09-04T19:50:24.016" v="2145" actId="1076"/>
      <pc:docMkLst>
        <pc:docMk/>
      </pc:docMkLst>
      <pc:sldChg chg="addSp delSp modSp mod">
        <pc:chgData name="Jackson Cantao" userId="10ae01e33b35324e" providerId="LiveId" clId="{25C6E3F4-9CBE-4581-94BB-A57F138EFBD9}" dt="2025-08-28T14:19:17.453" v="1374" actId="1038"/>
        <pc:sldMkLst>
          <pc:docMk/>
          <pc:sldMk cId="4284956729" sldId="278"/>
        </pc:sldMkLst>
      </pc:sldChg>
      <pc:sldChg chg="modSp">
        <pc:chgData name="Jackson Cantao" userId="10ae01e33b35324e" providerId="LiveId" clId="{25C6E3F4-9CBE-4581-94BB-A57F138EFBD9}" dt="2025-08-25T19:11:07.897" v="1282"/>
        <pc:sldMkLst>
          <pc:docMk/>
          <pc:sldMk cId="2498862101" sldId="311"/>
        </pc:sldMkLst>
      </pc:sldChg>
      <pc:sldChg chg="modSp">
        <pc:chgData name="Jackson Cantao" userId="10ae01e33b35324e" providerId="LiveId" clId="{25C6E3F4-9CBE-4581-94BB-A57F138EFBD9}" dt="2025-08-25T19:11:41.752" v="1287"/>
        <pc:sldMkLst>
          <pc:docMk/>
          <pc:sldMk cId="97644881" sldId="312"/>
        </pc:sldMkLst>
      </pc:sldChg>
      <pc:sldChg chg="addSp delSp modSp mod">
        <pc:chgData name="Jackson Cantao" userId="10ae01e33b35324e" providerId="LiveId" clId="{25C6E3F4-9CBE-4581-94BB-A57F138EFBD9}" dt="2025-09-02T00:24:37.235" v="1779" actId="1076"/>
        <pc:sldMkLst>
          <pc:docMk/>
          <pc:sldMk cId="0" sldId="314"/>
        </pc:sldMkLst>
      </pc:sldChg>
      <pc:sldChg chg="modSp">
        <pc:chgData name="Jackson Cantao" userId="10ae01e33b35324e" providerId="LiveId" clId="{25C6E3F4-9CBE-4581-94BB-A57F138EFBD9}" dt="2025-08-25T19:11:28.327" v="1285"/>
        <pc:sldMkLst>
          <pc:docMk/>
          <pc:sldMk cId="1373494105" sldId="332"/>
        </pc:sldMkLst>
      </pc:sldChg>
      <pc:sldChg chg="modSp">
        <pc:chgData name="Jackson Cantao" userId="10ae01e33b35324e" providerId="LiveId" clId="{25C6E3F4-9CBE-4581-94BB-A57F138EFBD9}" dt="2025-08-25T19:11:13.682" v="1283"/>
        <pc:sldMkLst>
          <pc:docMk/>
          <pc:sldMk cId="3798805901" sldId="333"/>
        </pc:sldMkLst>
      </pc:sldChg>
      <pc:sldChg chg="addSp modSp mod">
        <pc:chgData name="Jackson Cantao" userId="10ae01e33b35324e" providerId="LiveId" clId="{25C6E3F4-9CBE-4581-94BB-A57F138EFBD9}" dt="2025-09-04T19:47:31.617" v="2101" actId="313"/>
        <pc:sldMkLst>
          <pc:docMk/>
          <pc:sldMk cId="3022480264" sldId="334"/>
        </pc:sldMkLst>
      </pc:sldChg>
      <pc:sldChg chg="modSp">
        <pc:chgData name="Jackson Cantao" userId="10ae01e33b35324e" providerId="LiveId" clId="{25C6E3F4-9CBE-4581-94BB-A57F138EFBD9}" dt="2025-08-25T19:12:09.126" v="1291"/>
        <pc:sldMkLst>
          <pc:docMk/>
          <pc:sldMk cId="1676257719" sldId="336"/>
        </pc:sldMkLst>
      </pc:sldChg>
      <pc:sldChg chg="addSp delSp modSp mod">
        <pc:chgData name="Jackson Cantao" userId="10ae01e33b35324e" providerId="LiveId" clId="{25C6E3F4-9CBE-4581-94BB-A57F138EFBD9}" dt="2025-08-25T19:12:33.561" v="1296"/>
        <pc:sldMkLst>
          <pc:docMk/>
          <pc:sldMk cId="2831962086" sldId="337"/>
        </pc:sldMkLst>
      </pc:sldChg>
      <pc:sldChg chg="modSp">
        <pc:chgData name="Jackson Cantao" userId="10ae01e33b35324e" providerId="LiveId" clId="{25C6E3F4-9CBE-4581-94BB-A57F138EFBD9}" dt="2025-08-25T19:12:17.546" v="1292"/>
        <pc:sldMkLst>
          <pc:docMk/>
          <pc:sldMk cId="829376147" sldId="339"/>
        </pc:sldMkLst>
      </pc:sldChg>
      <pc:sldChg chg="modSp">
        <pc:chgData name="Jackson Cantao" userId="10ae01e33b35324e" providerId="LiveId" clId="{25C6E3F4-9CBE-4581-94BB-A57F138EFBD9}" dt="2025-08-25T19:12:49.301" v="1298"/>
        <pc:sldMkLst>
          <pc:docMk/>
          <pc:sldMk cId="2787946076" sldId="343"/>
        </pc:sldMkLst>
      </pc:sldChg>
      <pc:sldChg chg="modSp mod">
        <pc:chgData name="Jackson Cantao" userId="10ae01e33b35324e" providerId="LiveId" clId="{25C6E3F4-9CBE-4581-94BB-A57F138EFBD9}" dt="2025-08-25T19:10:59.772" v="1281" actId="20577"/>
        <pc:sldMkLst>
          <pc:docMk/>
          <pc:sldMk cId="817534499" sldId="344"/>
        </pc:sldMkLst>
      </pc:sldChg>
      <pc:sldChg chg="modSp">
        <pc:chgData name="Jackson Cantao" userId="10ae01e33b35324e" providerId="LiveId" clId="{25C6E3F4-9CBE-4581-94BB-A57F138EFBD9}" dt="2025-08-25T19:11:34.705" v="1286"/>
        <pc:sldMkLst>
          <pc:docMk/>
          <pc:sldMk cId="2838123549" sldId="346"/>
        </pc:sldMkLst>
      </pc:sldChg>
      <pc:sldChg chg="modSp">
        <pc:chgData name="Jackson Cantao" userId="10ae01e33b35324e" providerId="LiveId" clId="{25C6E3F4-9CBE-4581-94BB-A57F138EFBD9}" dt="2025-08-25T19:11:21.552" v="1284"/>
        <pc:sldMkLst>
          <pc:docMk/>
          <pc:sldMk cId="243201335" sldId="349"/>
        </pc:sldMkLst>
      </pc:sldChg>
      <pc:sldChg chg="modSp">
        <pc:chgData name="Jackson Cantao" userId="10ae01e33b35324e" providerId="LiveId" clId="{25C6E3F4-9CBE-4581-94BB-A57F138EFBD9}" dt="2025-08-25T19:12:02.767" v="1290"/>
        <pc:sldMkLst>
          <pc:docMk/>
          <pc:sldMk cId="1374636325" sldId="350"/>
        </pc:sldMkLst>
      </pc:sldChg>
      <pc:sldChg chg="modSp">
        <pc:chgData name="Jackson Cantao" userId="10ae01e33b35324e" providerId="LiveId" clId="{25C6E3F4-9CBE-4581-94BB-A57F138EFBD9}" dt="2025-08-25T19:11:47.360" v="1288"/>
        <pc:sldMkLst>
          <pc:docMk/>
          <pc:sldMk cId="3488600172" sldId="351"/>
        </pc:sldMkLst>
      </pc:sldChg>
      <pc:sldChg chg="addSp delSp modSp mod">
        <pc:chgData name="Jackson Cantao" userId="10ae01e33b35324e" providerId="LiveId" clId="{25C6E3F4-9CBE-4581-94BB-A57F138EFBD9}" dt="2025-09-04T19:48:11.770" v="2102" actId="478"/>
        <pc:sldMkLst>
          <pc:docMk/>
          <pc:sldMk cId="3567746363" sldId="352"/>
        </pc:sldMkLst>
      </pc:sldChg>
      <pc:sldChg chg="addSp delSp modSp mod">
        <pc:chgData name="Jackson Cantao" userId="10ae01e33b35324e" providerId="LiveId" clId="{25C6E3F4-9CBE-4581-94BB-A57F138EFBD9}" dt="2025-08-23T00:58:01.350" v="1264" actId="1076"/>
        <pc:sldMkLst>
          <pc:docMk/>
          <pc:sldMk cId="0" sldId="357"/>
        </pc:sldMkLst>
      </pc:sldChg>
      <pc:sldChg chg="modSp mod">
        <pc:chgData name="Jackson Cantao" userId="10ae01e33b35324e" providerId="LiveId" clId="{25C6E3F4-9CBE-4581-94BB-A57F138EFBD9}" dt="2025-08-22T22:45:56.993" v="145" actId="20577"/>
        <pc:sldMkLst>
          <pc:docMk/>
          <pc:sldMk cId="2843870697" sldId="374"/>
        </pc:sldMkLst>
      </pc:sldChg>
      <pc:sldChg chg="modSp mod">
        <pc:chgData name="Jackson Cantao" userId="10ae01e33b35324e" providerId="LiveId" clId="{25C6E3F4-9CBE-4581-94BB-A57F138EFBD9}" dt="2025-08-22T22:51:07.488" v="159" actId="20577"/>
        <pc:sldMkLst>
          <pc:docMk/>
          <pc:sldMk cId="2493498610" sldId="382"/>
        </pc:sldMkLst>
      </pc:sldChg>
      <pc:sldChg chg="modSp mod">
        <pc:chgData name="Jackson Cantao" userId="10ae01e33b35324e" providerId="LiveId" clId="{25C6E3F4-9CBE-4581-94BB-A57F138EFBD9}" dt="2025-08-28T13:54:04.992" v="1355" actId="20577"/>
        <pc:sldMkLst>
          <pc:docMk/>
          <pc:sldMk cId="3145785987" sldId="542"/>
        </pc:sldMkLst>
      </pc:sldChg>
      <pc:sldChg chg="del">
        <pc:chgData name="Jackson Cantao" userId="10ae01e33b35324e" providerId="LiveId" clId="{25C6E3F4-9CBE-4581-94BB-A57F138EFBD9}" dt="2025-08-25T19:21:54.147" v="1346" actId="47"/>
        <pc:sldMkLst>
          <pc:docMk/>
          <pc:sldMk cId="1459726887" sldId="589"/>
        </pc:sldMkLst>
      </pc:sldChg>
      <pc:sldChg chg="modSp">
        <pc:chgData name="Jackson Cantao" userId="10ae01e33b35324e" providerId="LiveId" clId="{25C6E3F4-9CBE-4581-94BB-A57F138EFBD9}" dt="2025-08-22T22:43:00.180" v="126"/>
        <pc:sldMkLst>
          <pc:docMk/>
          <pc:sldMk cId="161595745" sldId="593"/>
        </pc:sldMkLst>
      </pc:sldChg>
      <pc:sldChg chg="modSp mod">
        <pc:chgData name="Jackson Cantao" userId="10ae01e33b35324e" providerId="LiveId" clId="{25C6E3F4-9CBE-4581-94BB-A57F138EFBD9}" dt="2025-08-22T00:26:07.725" v="33"/>
        <pc:sldMkLst>
          <pc:docMk/>
          <pc:sldMk cId="244214759" sldId="594"/>
        </pc:sldMkLst>
      </pc:sldChg>
      <pc:sldChg chg="modSp mod">
        <pc:chgData name="Jackson Cantao" userId="10ae01e33b35324e" providerId="LiveId" clId="{25C6E3F4-9CBE-4581-94BB-A57F138EFBD9}" dt="2025-09-04T19:27:30.965" v="1949" actId="20577"/>
        <pc:sldMkLst>
          <pc:docMk/>
          <pc:sldMk cId="630842247" sldId="606"/>
        </pc:sldMkLst>
      </pc:sldChg>
      <pc:sldChg chg="del">
        <pc:chgData name="Jackson Cantao" userId="10ae01e33b35324e" providerId="LiveId" clId="{25C6E3F4-9CBE-4581-94BB-A57F138EFBD9}" dt="2025-08-25T19:21:54.976" v="1347" actId="47"/>
        <pc:sldMkLst>
          <pc:docMk/>
          <pc:sldMk cId="1749284019" sldId="620"/>
        </pc:sldMkLst>
      </pc:sldChg>
      <pc:sldChg chg="del">
        <pc:chgData name="Jackson Cantao" userId="10ae01e33b35324e" providerId="LiveId" clId="{25C6E3F4-9CBE-4581-94BB-A57F138EFBD9}" dt="2025-08-25T19:21:55.681" v="1348" actId="47"/>
        <pc:sldMkLst>
          <pc:docMk/>
          <pc:sldMk cId="243063634" sldId="621"/>
        </pc:sldMkLst>
      </pc:sldChg>
      <pc:sldChg chg="del">
        <pc:chgData name="Jackson Cantao" userId="10ae01e33b35324e" providerId="LiveId" clId="{25C6E3F4-9CBE-4581-94BB-A57F138EFBD9}" dt="2025-08-25T19:21:57.111" v="1350" actId="47"/>
        <pc:sldMkLst>
          <pc:docMk/>
          <pc:sldMk cId="3312040007" sldId="627"/>
        </pc:sldMkLst>
      </pc:sldChg>
      <pc:sldChg chg="del">
        <pc:chgData name="Jackson Cantao" userId="10ae01e33b35324e" providerId="LiveId" clId="{25C6E3F4-9CBE-4581-94BB-A57F138EFBD9}" dt="2025-08-25T19:21:56.534" v="1349" actId="47"/>
        <pc:sldMkLst>
          <pc:docMk/>
          <pc:sldMk cId="2207691339" sldId="629"/>
        </pc:sldMkLst>
      </pc:sldChg>
      <pc:sldChg chg="modSp mod">
        <pc:chgData name="Jackson Cantao" userId="10ae01e33b35324e" providerId="LiveId" clId="{25C6E3F4-9CBE-4581-94BB-A57F138EFBD9}" dt="2025-08-22T22:42:22.368" v="125" actId="20577"/>
        <pc:sldMkLst>
          <pc:docMk/>
          <pc:sldMk cId="1931446111" sldId="654"/>
        </pc:sldMkLst>
      </pc:sldChg>
      <pc:sldChg chg="addSp delSp modSp mod">
        <pc:chgData name="Jackson Cantao" userId="10ae01e33b35324e" providerId="LiveId" clId="{25C6E3F4-9CBE-4581-94BB-A57F138EFBD9}" dt="2025-08-28T13:53:31.448" v="1354" actId="478"/>
        <pc:sldMkLst>
          <pc:docMk/>
          <pc:sldMk cId="3194315801" sldId="655"/>
        </pc:sldMkLst>
      </pc:sldChg>
      <pc:sldChg chg="modSp mod">
        <pc:chgData name="Jackson Cantao" userId="10ae01e33b35324e" providerId="LiveId" clId="{25C6E3F4-9CBE-4581-94BB-A57F138EFBD9}" dt="2025-08-25T19:10:18.993" v="1274" actId="20577"/>
        <pc:sldMkLst>
          <pc:docMk/>
          <pc:sldMk cId="2864683978" sldId="708"/>
        </pc:sldMkLst>
      </pc:sldChg>
      <pc:sldChg chg="modSp mod">
        <pc:chgData name="Jackson Cantao" userId="10ae01e33b35324e" providerId="LiveId" clId="{25C6E3F4-9CBE-4581-94BB-A57F138EFBD9}" dt="2025-08-25T19:10:14.583" v="1272" actId="20577"/>
        <pc:sldMkLst>
          <pc:docMk/>
          <pc:sldMk cId="2207812564" sldId="709"/>
        </pc:sldMkLst>
      </pc:sldChg>
      <pc:sldChg chg="addSp delSp modSp mod">
        <pc:chgData name="Jackson Cantao" userId="10ae01e33b35324e" providerId="LiveId" clId="{25C6E3F4-9CBE-4581-94BB-A57F138EFBD9}" dt="2025-09-02T00:22:40.177" v="1773" actId="1076"/>
        <pc:sldMkLst>
          <pc:docMk/>
          <pc:sldMk cId="783421301" sldId="715"/>
        </pc:sldMkLst>
      </pc:sldChg>
      <pc:sldChg chg="modSp mod">
        <pc:chgData name="Jackson Cantao" userId="10ae01e33b35324e" providerId="LiveId" clId="{25C6E3F4-9CBE-4581-94BB-A57F138EFBD9}" dt="2025-08-22T22:43:59.676" v="139"/>
        <pc:sldMkLst>
          <pc:docMk/>
          <pc:sldMk cId="3402301221" sldId="722"/>
        </pc:sldMkLst>
      </pc:sldChg>
      <pc:sldChg chg="addSp delSp modSp mod">
        <pc:chgData name="Jackson Cantao" userId="10ae01e33b35324e" providerId="LiveId" clId="{25C6E3F4-9CBE-4581-94BB-A57F138EFBD9}" dt="2025-09-01T23:31:04.892" v="1392" actId="14100"/>
        <pc:sldMkLst>
          <pc:docMk/>
          <pc:sldMk cId="920752815" sldId="728"/>
        </pc:sldMkLst>
      </pc:sldChg>
      <pc:sldChg chg="addSp delSp modSp mod">
        <pc:chgData name="Jackson Cantao" userId="10ae01e33b35324e" providerId="LiveId" clId="{25C6E3F4-9CBE-4581-94BB-A57F138EFBD9}" dt="2025-09-02T00:33:16.891" v="1904" actId="14100"/>
        <pc:sldMkLst>
          <pc:docMk/>
          <pc:sldMk cId="1527072450" sldId="814"/>
        </pc:sldMkLst>
      </pc:sldChg>
      <pc:sldChg chg="addSp delSp modSp mod">
        <pc:chgData name="Jackson Cantao" userId="10ae01e33b35324e" providerId="LiveId" clId="{25C6E3F4-9CBE-4581-94BB-A57F138EFBD9}" dt="2025-08-22T23:44:33.528" v="672"/>
        <pc:sldMkLst>
          <pc:docMk/>
          <pc:sldMk cId="1753452724" sldId="829"/>
        </pc:sldMkLst>
      </pc:sldChg>
      <pc:sldChg chg="addSp delSp modSp del mod">
        <pc:chgData name="Jackson Cantao" userId="10ae01e33b35324e" providerId="LiveId" clId="{25C6E3F4-9CBE-4581-94BB-A57F138EFBD9}" dt="2025-08-22T23:57:52.883" v="718" actId="47"/>
        <pc:sldMkLst>
          <pc:docMk/>
          <pc:sldMk cId="2736379121" sldId="835"/>
        </pc:sldMkLst>
      </pc:sldChg>
      <pc:sldChg chg="addSp modSp mod">
        <pc:chgData name="Jackson Cantao" userId="10ae01e33b35324e" providerId="LiveId" clId="{25C6E3F4-9CBE-4581-94BB-A57F138EFBD9}" dt="2025-09-02T00:26:59.704" v="1790" actId="1076"/>
        <pc:sldMkLst>
          <pc:docMk/>
          <pc:sldMk cId="2170960798" sldId="856"/>
        </pc:sldMkLst>
      </pc:sldChg>
      <pc:sldChg chg="modSp">
        <pc:chgData name="Jackson Cantao" userId="10ae01e33b35324e" providerId="LiveId" clId="{25C6E3F4-9CBE-4581-94BB-A57F138EFBD9}" dt="2025-08-22T22:43:00.180" v="126"/>
        <pc:sldMkLst>
          <pc:docMk/>
          <pc:sldMk cId="733986035" sldId="861"/>
        </pc:sldMkLst>
      </pc:sldChg>
      <pc:sldChg chg="del">
        <pc:chgData name="Jackson Cantao" userId="10ae01e33b35324e" providerId="LiveId" clId="{25C6E3F4-9CBE-4581-94BB-A57F138EFBD9}" dt="2025-09-02T00:27:41.547" v="1792" actId="47"/>
        <pc:sldMkLst>
          <pc:docMk/>
          <pc:sldMk cId="3665148453" sldId="862"/>
        </pc:sldMkLst>
      </pc:sldChg>
      <pc:sldChg chg="modSp mod">
        <pc:chgData name="Jackson Cantao" userId="10ae01e33b35324e" providerId="LiveId" clId="{25C6E3F4-9CBE-4581-94BB-A57F138EFBD9}" dt="2025-08-22T22:48:17.579" v="156" actId="113"/>
        <pc:sldMkLst>
          <pc:docMk/>
          <pc:sldMk cId="624333477" sldId="865"/>
        </pc:sldMkLst>
      </pc:sldChg>
      <pc:sldChg chg="addSp delSp modSp mod">
        <pc:chgData name="Jackson Cantao" userId="10ae01e33b35324e" providerId="LiveId" clId="{25C6E3F4-9CBE-4581-94BB-A57F138EFBD9}" dt="2025-08-22T23:41:56.909" v="623"/>
        <pc:sldMkLst>
          <pc:docMk/>
          <pc:sldMk cId="1885837500" sldId="876"/>
        </pc:sldMkLst>
      </pc:sldChg>
      <pc:sldChg chg="addSp delSp modSp mod">
        <pc:chgData name="Jackson Cantao" userId="10ae01e33b35324e" providerId="LiveId" clId="{25C6E3F4-9CBE-4581-94BB-A57F138EFBD9}" dt="2025-08-22T23:42:56.007" v="629"/>
        <pc:sldMkLst>
          <pc:docMk/>
          <pc:sldMk cId="304047880" sldId="878"/>
        </pc:sldMkLst>
      </pc:sldChg>
      <pc:sldChg chg="addSp delSp modSp mod">
        <pc:chgData name="Jackson Cantao" userId="10ae01e33b35324e" providerId="LiveId" clId="{25C6E3F4-9CBE-4581-94BB-A57F138EFBD9}" dt="2025-08-22T23:44:24.110" v="671"/>
        <pc:sldMkLst>
          <pc:docMk/>
          <pc:sldMk cId="600644424" sldId="883"/>
        </pc:sldMkLst>
      </pc:sldChg>
      <pc:sldChg chg="addSp delSp modSp mod">
        <pc:chgData name="Jackson Cantao" userId="10ae01e33b35324e" providerId="LiveId" clId="{25C6E3F4-9CBE-4581-94BB-A57F138EFBD9}" dt="2025-08-22T23:45:30.726" v="704"/>
        <pc:sldMkLst>
          <pc:docMk/>
          <pc:sldMk cId="289232560" sldId="885"/>
        </pc:sldMkLst>
      </pc:sldChg>
      <pc:sldChg chg="addSp delSp modSp mod">
        <pc:chgData name="Jackson Cantao" userId="10ae01e33b35324e" providerId="LiveId" clId="{25C6E3F4-9CBE-4581-94BB-A57F138EFBD9}" dt="2025-08-23T00:09:03.368" v="979" actId="1076"/>
        <pc:sldMkLst>
          <pc:docMk/>
          <pc:sldMk cId="2401949722" sldId="887"/>
        </pc:sldMkLst>
      </pc:sldChg>
      <pc:sldChg chg="delSp modSp del mod">
        <pc:chgData name="Jackson Cantao" userId="10ae01e33b35324e" providerId="LiveId" clId="{25C6E3F4-9CBE-4581-94BB-A57F138EFBD9}" dt="2025-08-23T00:06:39.426" v="872" actId="47"/>
        <pc:sldMkLst>
          <pc:docMk/>
          <pc:sldMk cId="2116461693" sldId="890"/>
        </pc:sldMkLst>
      </pc:sldChg>
      <pc:sldChg chg="modSp del mod">
        <pc:chgData name="Jackson Cantao" userId="10ae01e33b35324e" providerId="LiveId" clId="{25C6E3F4-9CBE-4581-94BB-A57F138EFBD9}" dt="2025-08-23T00:09:09.212" v="980" actId="47"/>
        <pc:sldMkLst>
          <pc:docMk/>
          <pc:sldMk cId="3125938323" sldId="891"/>
        </pc:sldMkLst>
      </pc:sldChg>
      <pc:sldChg chg="addSp delSp modSp mod ord">
        <pc:chgData name="Jackson Cantao" userId="10ae01e33b35324e" providerId="LiveId" clId="{25C6E3F4-9CBE-4581-94BB-A57F138EFBD9}" dt="2025-09-02T00:28:53.219" v="1856" actId="14100"/>
        <pc:sldMkLst>
          <pc:docMk/>
          <pc:sldMk cId="3903452895" sldId="893"/>
        </pc:sldMkLst>
      </pc:sldChg>
      <pc:sldChg chg="delSp del mod">
        <pc:chgData name="Jackson Cantao" userId="10ae01e33b35324e" providerId="LiveId" clId="{25C6E3F4-9CBE-4581-94BB-A57F138EFBD9}" dt="2025-09-01T23:31:59.280" v="1394" actId="47"/>
        <pc:sldMkLst>
          <pc:docMk/>
          <pc:sldMk cId="3735307966" sldId="902"/>
        </pc:sldMkLst>
      </pc:sldChg>
      <pc:sldChg chg="modSp mod">
        <pc:chgData name="Jackson Cantao" userId="10ae01e33b35324e" providerId="LiveId" clId="{25C6E3F4-9CBE-4581-94BB-A57F138EFBD9}" dt="2025-08-25T19:12:52.936" v="1300" actId="20577"/>
        <pc:sldMkLst>
          <pc:docMk/>
          <pc:sldMk cId="990622327" sldId="911"/>
        </pc:sldMkLst>
      </pc:sldChg>
      <pc:sldChg chg="addSp delSp modSp mod">
        <pc:chgData name="Jackson Cantao" userId="10ae01e33b35324e" providerId="LiveId" clId="{25C6E3F4-9CBE-4581-94BB-A57F138EFBD9}" dt="2025-08-23T00:30:51.006" v="1169" actId="1076"/>
        <pc:sldMkLst>
          <pc:docMk/>
          <pc:sldMk cId="2662337484" sldId="914"/>
        </pc:sldMkLst>
      </pc:sldChg>
      <pc:sldChg chg="addSp delSp modSp mod delAnim">
        <pc:chgData name="Jackson Cantao" userId="10ae01e33b35324e" providerId="LiveId" clId="{25C6E3F4-9CBE-4581-94BB-A57F138EFBD9}" dt="2025-08-23T00:29:00.680" v="1068" actId="478"/>
        <pc:sldMkLst>
          <pc:docMk/>
          <pc:sldMk cId="2746094906" sldId="915"/>
        </pc:sldMkLst>
      </pc:sldChg>
      <pc:sldChg chg="modSp">
        <pc:chgData name="Jackson Cantao" userId="10ae01e33b35324e" providerId="LiveId" clId="{25C6E3F4-9CBE-4581-94BB-A57F138EFBD9}" dt="2025-08-22T22:43:00.180" v="126"/>
        <pc:sldMkLst>
          <pc:docMk/>
          <pc:sldMk cId="3097599023" sldId="919"/>
        </pc:sldMkLst>
      </pc:sldChg>
      <pc:sldChg chg="modSp mod">
        <pc:chgData name="Jackson Cantao" userId="10ae01e33b35324e" providerId="LiveId" clId="{25C6E3F4-9CBE-4581-94BB-A57F138EFBD9}" dt="2025-08-25T19:10:44.083" v="1276" actId="20577"/>
        <pc:sldMkLst>
          <pc:docMk/>
          <pc:sldMk cId="3427957637" sldId="922"/>
        </pc:sldMkLst>
      </pc:sldChg>
      <pc:sldChg chg="addSp modSp mod">
        <pc:chgData name="Jackson Cantao" userId="10ae01e33b35324e" providerId="LiveId" clId="{25C6E3F4-9CBE-4581-94BB-A57F138EFBD9}" dt="2025-08-22T23:57:45.991" v="717" actId="1076"/>
        <pc:sldMkLst>
          <pc:docMk/>
          <pc:sldMk cId="3649709190" sldId="928"/>
        </pc:sldMkLst>
      </pc:sldChg>
      <pc:sldChg chg="addSp delSp modSp mod">
        <pc:chgData name="Jackson Cantao" userId="10ae01e33b35324e" providerId="LiveId" clId="{25C6E3F4-9CBE-4581-94BB-A57F138EFBD9}" dt="2025-08-22T23:39:42.930" v="495" actId="20577"/>
        <pc:sldMkLst>
          <pc:docMk/>
          <pc:sldMk cId="1758847108" sldId="929"/>
        </pc:sldMkLst>
      </pc:sldChg>
      <pc:sldChg chg="addSp delSp modSp mod">
        <pc:chgData name="Jackson Cantao" userId="10ae01e33b35324e" providerId="LiveId" clId="{25C6E3F4-9CBE-4581-94BB-A57F138EFBD9}" dt="2025-09-02T00:34:44.812" v="1905" actId="478"/>
        <pc:sldMkLst>
          <pc:docMk/>
          <pc:sldMk cId="2251910532" sldId="930"/>
        </pc:sldMkLst>
      </pc:sldChg>
      <pc:sldChg chg="addSp modSp mod">
        <pc:chgData name="Jackson Cantao" userId="10ae01e33b35324e" providerId="LiveId" clId="{25C6E3F4-9CBE-4581-94BB-A57F138EFBD9}" dt="2025-09-04T19:50:24.016" v="2145" actId="1076"/>
        <pc:sldMkLst>
          <pc:docMk/>
          <pc:sldMk cId="429644693" sldId="931"/>
        </pc:sldMkLst>
      </pc:sldChg>
      <pc:sldChg chg="addSp delSp modSp mod">
        <pc:chgData name="Jackson Cantao" userId="10ae01e33b35324e" providerId="LiveId" clId="{25C6E3F4-9CBE-4581-94BB-A57F138EFBD9}" dt="2025-09-04T19:50:20.082" v="2143" actId="1036"/>
        <pc:sldMkLst>
          <pc:docMk/>
          <pc:sldMk cId="2728897847" sldId="932"/>
        </pc:sldMkLst>
      </pc:sldChg>
      <pc:sldChg chg="addSp delSp del mod">
        <pc:chgData name="Jackson Cantao" userId="10ae01e33b35324e" providerId="LiveId" clId="{25C6E3F4-9CBE-4581-94BB-A57F138EFBD9}" dt="2025-08-22T00:36:51.721" v="65" actId="47"/>
        <pc:sldMkLst>
          <pc:docMk/>
          <pc:sldMk cId="3832959642" sldId="933"/>
        </pc:sldMkLst>
      </pc:sldChg>
      <pc:sldChg chg="addSp delSp modSp mod">
        <pc:chgData name="Jackson Cantao" userId="10ae01e33b35324e" providerId="LiveId" clId="{25C6E3F4-9CBE-4581-94BB-A57F138EFBD9}" dt="2025-08-22T00:37:07.783" v="69" actId="1076"/>
        <pc:sldMkLst>
          <pc:docMk/>
          <pc:sldMk cId="1686365102" sldId="934"/>
        </pc:sldMkLst>
      </pc:sldChg>
      <pc:sldChg chg="delSp del mod">
        <pc:chgData name="Jackson Cantao" userId="10ae01e33b35324e" providerId="LiveId" clId="{25C6E3F4-9CBE-4581-94BB-A57F138EFBD9}" dt="2025-08-22T00:37:10.508" v="70" actId="47"/>
        <pc:sldMkLst>
          <pc:docMk/>
          <pc:sldMk cId="352237978" sldId="935"/>
        </pc:sldMkLst>
      </pc:sldChg>
      <pc:sldChg chg="addSp delSp modSp mod">
        <pc:chgData name="Jackson Cantao" userId="10ae01e33b35324e" providerId="LiveId" clId="{25C6E3F4-9CBE-4581-94BB-A57F138EFBD9}" dt="2025-08-22T00:37:48.190" v="82" actId="1037"/>
        <pc:sldMkLst>
          <pc:docMk/>
          <pc:sldMk cId="1010412649" sldId="936"/>
        </pc:sldMkLst>
      </pc:sldChg>
      <pc:sldChg chg="delSp del mod">
        <pc:chgData name="Jackson Cantao" userId="10ae01e33b35324e" providerId="LiveId" clId="{25C6E3F4-9CBE-4581-94BB-A57F138EFBD9}" dt="2025-08-22T00:37:50.799" v="83" actId="47"/>
        <pc:sldMkLst>
          <pc:docMk/>
          <pc:sldMk cId="2822731294" sldId="937"/>
        </pc:sldMkLst>
      </pc:sldChg>
      <pc:sldChg chg="addSp delSp modSp mod">
        <pc:chgData name="Jackson Cantao" userId="10ae01e33b35324e" providerId="LiveId" clId="{25C6E3F4-9CBE-4581-94BB-A57F138EFBD9}" dt="2025-08-22T00:38:07.895" v="87" actId="1076"/>
        <pc:sldMkLst>
          <pc:docMk/>
          <pc:sldMk cId="3997180753" sldId="938"/>
        </pc:sldMkLst>
      </pc:sldChg>
      <pc:sldChg chg="delSp del mod">
        <pc:chgData name="Jackson Cantao" userId="10ae01e33b35324e" providerId="LiveId" clId="{25C6E3F4-9CBE-4581-94BB-A57F138EFBD9}" dt="2025-08-22T00:38:14.866" v="89" actId="2696"/>
        <pc:sldMkLst>
          <pc:docMk/>
          <pc:sldMk cId="1572848116" sldId="939"/>
        </pc:sldMkLst>
      </pc:sldChg>
      <pc:sldChg chg="del">
        <pc:chgData name="Jackson Cantao" userId="10ae01e33b35324e" providerId="LiveId" clId="{25C6E3F4-9CBE-4581-94BB-A57F138EFBD9}" dt="2025-09-02T00:25:19.778" v="1780" actId="47"/>
        <pc:sldMkLst>
          <pc:docMk/>
          <pc:sldMk cId="2431687987" sldId="940"/>
        </pc:sldMkLst>
      </pc:sldChg>
      <pc:sldChg chg="modSp del mod">
        <pc:chgData name="Jackson Cantao" userId="10ae01e33b35324e" providerId="LiveId" clId="{25C6E3F4-9CBE-4581-94BB-A57F138EFBD9}" dt="2025-09-02T00:27:08.172" v="1791" actId="47"/>
        <pc:sldMkLst>
          <pc:docMk/>
          <pc:sldMk cId="2913564380" sldId="941"/>
        </pc:sldMkLst>
      </pc:sldChg>
      <pc:sldChg chg="addSp delSp modSp mod">
        <pc:chgData name="Jackson Cantao" userId="10ae01e33b35324e" providerId="LiveId" clId="{25C6E3F4-9CBE-4581-94BB-A57F138EFBD9}" dt="2025-08-22T23:45:15.031" v="689"/>
        <pc:sldMkLst>
          <pc:docMk/>
          <pc:sldMk cId="4054932299" sldId="942"/>
        </pc:sldMkLst>
      </pc:sldChg>
      <pc:sldChg chg="addSp delSp modSp mod delAnim">
        <pc:chgData name="Jackson Cantao" userId="10ae01e33b35324e" providerId="LiveId" clId="{25C6E3F4-9CBE-4581-94BB-A57F138EFBD9}" dt="2025-08-23T00:29:40.687" v="1158" actId="1038"/>
        <pc:sldMkLst>
          <pc:docMk/>
          <pc:sldMk cId="3299863416" sldId="943"/>
        </pc:sldMkLst>
      </pc:sldChg>
      <pc:sldChg chg="addSp delSp modSp mod">
        <pc:chgData name="Jackson Cantao" userId="10ae01e33b35324e" providerId="LiveId" clId="{25C6E3F4-9CBE-4581-94BB-A57F138EFBD9}" dt="2025-08-23T00:32:00.266" v="1173" actId="1076"/>
        <pc:sldMkLst>
          <pc:docMk/>
          <pc:sldMk cId="156472731" sldId="944"/>
        </pc:sldMkLst>
      </pc:sldChg>
      <pc:sldChg chg="addSp delSp modSp mod">
        <pc:chgData name="Jackson Cantao" userId="10ae01e33b35324e" providerId="LiveId" clId="{25C6E3F4-9CBE-4581-94BB-A57F138EFBD9}" dt="2025-08-23T00:25:17.585" v="1001" actId="1076"/>
        <pc:sldMkLst>
          <pc:docMk/>
          <pc:sldMk cId="3206402915" sldId="945"/>
        </pc:sldMkLst>
      </pc:sldChg>
      <pc:sldChg chg="addSp delSp modSp del mod">
        <pc:chgData name="Jackson Cantao" userId="10ae01e33b35324e" providerId="LiveId" clId="{25C6E3F4-9CBE-4581-94BB-A57F138EFBD9}" dt="2025-08-23T00:56:49.151" v="1257" actId="2696"/>
        <pc:sldMkLst>
          <pc:docMk/>
          <pc:sldMk cId="3727153477" sldId="946"/>
        </pc:sldMkLst>
      </pc:sldChg>
      <pc:sldChg chg="modSp">
        <pc:chgData name="Jackson Cantao" userId="10ae01e33b35324e" providerId="LiveId" clId="{25C6E3F4-9CBE-4581-94BB-A57F138EFBD9}" dt="2025-08-25T19:12:42.241" v="1297"/>
        <pc:sldMkLst>
          <pc:docMk/>
          <pc:sldMk cId="1826429180" sldId="947"/>
        </pc:sldMkLst>
      </pc:sldChg>
      <pc:sldChg chg="addSp delSp modSp add mod">
        <pc:chgData name="Jackson Cantao" userId="10ae01e33b35324e" providerId="LiveId" clId="{25C6E3F4-9CBE-4581-94BB-A57F138EFBD9}" dt="2025-09-02T00:03:08.594" v="1457" actId="14100"/>
        <pc:sldMkLst>
          <pc:docMk/>
          <pc:sldMk cId="4103265071" sldId="948"/>
        </pc:sldMkLst>
      </pc:sldChg>
      <pc:sldChg chg="addSp delSp modSp add mod">
        <pc:chgData name="Jackson Cantao" userId="10ae01e33b35324e" providerId="LiveId" clId="{25C6E3F4-9CBE-4581-94BB-A57F138EFBD9}" dt="2025-09-02T00:04:44.785" v="1466" actId="1076"/>
        <pc:sldMkLst>
          <pc:docMk/>
          <pc:sldMk cId="3217536536" sldId="949"/>
        </pc:sldMkLst>
      </pc:sldChg>
      <pc:sldChg chg="addSp delSp modSp add mod">
        <pc:chgData name="Jackson Cantao" userId="10ae01e33b35324e" providerId="LiveId" clId="{25C6E3F4-9CBE-4581-94BB-A57F138EFBD9}" dt="2025-09-02T00:09:12.469" v="1521" actId="14100"/>
        <pc:sldMkLst>
          <pc:docMk/>
          <pc:sldMk cId="4009690346" sldId="950"/>
        </pc:sldMkLst>
      </pc:sldChg>
      <pc:sldChg chg="addSp delSp modSp add mod">
        <pc:chgData name="Jackson Cantao" userId="10ae01e33b35324e" providerId="LiveId" clId="{25C6E3F4-9CBE-4581-94BB-A57F138EFBD9}" dt="2025-09-02T00:12:30.876" v="1589" actId="14100"/>
        <pc:sldMkLst>
          <pc:docMk/>
          <pc:sldMk cId="1387510415" sldId="951"/>
        </pc:sldMkLst>
      </pc:sldChg>
      <pc:sldChg chg="addSp delSp modSp add mod">
        <pc:chgData name="Jackson Cantao" userId="10ae01e33b35324e" providerId="LiveId" clId="{25C6E3F4-9CBE-4581-94BB-A57F138EFBD9}" dt="2025-09-02T00:15:46.469" v="1651" actId="14100"/>
        <pc:sldMkLst>
          <pc:docMk/>
          <pc:sldMk cId="1886389533" sldId="952"/>
        </pc:sldMkLst>
      </pc:sldChg>
      <pc:sldChg chg="addSp delSp modSp add mod">
        <pc:chgData name="Jackson Cantao" userId="10ae01e33b35324e" providerId="LiveId" clId="{25C6E3F4-9CBE-4581-94BB-A57F138EFBD9}" dt="2025-09-02T00:17:54.156" v="1693" actId="14100"/>
        <pc:sldMkLst>
          <pc:docMk/>
          <pc:sldMk cId="2018529188" sldId="953"/>
        </pc:sldMkLst>
      </pc:sldChg>
      <pc:sldChg chg="addSp delSp modSp add mod">
        <pc:chgData name="Jackson Cantao" userId="10ae01e33b35324e" providerId="LiveId" clId="{25C6E3F4-9CBE-4581-94BB-A57F138EFBD9}" dt="2025-09-02T00:20:43.719" v="1760" actId="14100"/>
        <pc:sldMkLst>
          <pc:docMk/>
          <pc:sldMk cId="1383844855" sldId="954"/>
        </pc:sldMkLst>
      </pc:sldChg>
      <pc:sldChg chg="addSp delSp modSp add mod">
        <pc:chgData name="Jackson Cantao" userId="10ae01e33b35324e" providerId="LiveId" clId="{25C6E3F4-9CBE-4581-94BB-A57F138EFBD9}" dt="2025-09-02T00:23:46.985" v="1778" actId="11529"/>
        <pc:sldMkLst>
          <pc:docMk/>
          <pc:sldMk cId="3447422088" sldId="955"/>
        </pc:sldMkLst>
      </pc:sldChg>
      <pc:sldChg chg="addSp delSp modSp add mod">
        <pc:chgData name="Jackson Cantao" userId="10ae01e33b35324e" providerId="LiveId" clId="{25C6E3F4-9CBE-4581-94BB-A57F138EFBD9}" dt="2025-09-04T19:26:01.610" v="1927" actId="14100"/>
        <pc:sldMkLst>
          <pc:docMk/>
          <pc:sldMk cId="1368880196" sldId="956"/>
        </pc:sldMkLst>
      </pc:sldChg>
      <pc:sldChg chg="addSp delSp modSp add mod">
        <pc:chgData name="Jackson Cantao" userId="10ae01e33b35324e" providerId="LiveId" clId="{25C6E3F4-9CBE-4581-94BB-A57F138EFBD9}" dt="2025-09-04T19:44:39.772" v="1963" actId="1035"/>
        <pc:sldMkLst>
          <pc:docMk/>
          <pc:sldMk cId="1251650579" sldId="957"/>
        </pc:sldMkLst>
      </pc:sldChg>
    </pc:docChg>
  </pc:docChgLst>
  <pc:docChgLst>
    <pc:chgData name="Jackson Cantao" userId="10ae01e33b35324e" providerId="LiveId" clId="{8EE617F3-F90A-407C-9440-79E2357A56AD}"/>
    <pc:docChg chg="undo custSel addSld modSld">
      <pc:chgData name="Jackson Cantao" userId="10ae01e33b35324e" providerId="LiveId" clId="{8EE617F3-F90A-407C-9440-79E2357A56AD}" dt="2025-10-28T14:34:20.596" v="929" actId="1038"/>
      <pc:docMkLst>
        <pc:docMk/>
      </pc:docMkLst>
      <pc:sldChg chg="modSp mod">
        <pc:chgData name="Jackson Cantao" userId="10ae01e33b35324e" providerId="LiveId" clId="{8EE617F3-F90A-407C-9440-79E2357A56AD}" dt="2025-10-27T19:38:03.130" v="723"/>
        <pc:sldMkLst>
          <pc:docMk/>
          <pc:sldMk cId="4284956729" sldId="278"/>
        </pc:sldMkLst>
        <pc:spChg chg="mod">
          <ac:chgData name="Jackson Cantao" userId="10ae01e33b35324e" providerId="LiveId" clId="{8EE617F3-F90A-407C-9440-79E2357A56AD}" dt="2025-10-27T19:38:03.130" v="723"/>
          <ac:spMkLst>
            <pc:docMk/>
            <pc:sldMk cId="4284956729" sldId="278"/>
            <ac:spMk id="68" creationId="{BD93888D-9998-73B8-E152-4DDF42B15ACA}"/>
          </ac:spMkLst>
        </pc:spChg>
      </pc:sldChg>
      <pc:sldChg chg="modSp mod">
        <pc:chgData name="Jackson Cantao" userId="10ae01e33b35324e" providerId="LiveId" clId="{8EE617F3-F90A-407C-9440-79E2357A56AD}" dt="2025-10-27T19:37:51.207" v="721"/>
        <pc:sldMkLst>
          <pc:docMk/>
          <pc:sldMk cId="1822619921" sldId="301"/>
        </pc:sldMkLst>
        <pc:spChg chg="mod">
          <ac:chgData name="Jackson Cantao" userId="10ae01e33b35324e" providerId="LiveId" clId="{8EE617F3-F90A-407C-9440-79E2357A56AD}" dt="2025-10-27T19:37:51.207" v="721"/>
          <ac:spMkLst>
            <pc:docMk/>
            <pc:sldMk cId="1822619921" sldId="301"/>
            <ac:spMk id="11" creationId="{6E0C5470-E99C-0461-C15F-CDBB886D7E7D}"/>
          </ac:spMkLst>
        </pc:spChg>
      </pc:sldChg>
      <pc:sldChg chg="modSp">
        <pc:chgData name="Jackson Cantao" userId="10ae01e33b35324e" providerId="LiveId" clId="{8EE617F3-F90A-407C-9440-79E2357A56AD}" dt="2025-10-27T19:39:44.338" v="753"/>
        <pc:sldMkLst>
          <pc:docMk/>
          <pc:sldMk cId="2498862101" sldId="311"/>
        </pc:sldMkLst>
        <pc:spChg chg="mod">
          <ac:chgData name="Jackson Cantao" userId="10ae01e33b35324e" providerId="LiveId" clId="{8EE617F3-F90A-407C-9440-79E2357A56AD}" dt="2025-10-27T19:39:44.338" v="753"/>
          <ac:spMkLst>
            <pc:docMk/>
            <pc:sldMk cId="2498862101" sldId="311"/>
            <ac:spMk id="2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7T19:42:18.014" v="826" actId="1035"/>
        <pc:sldMkLst>
          <pc:docMk/>
          <pc:sldMk cId="97644881" sldId="312"/>
        </pc:sldMkLst>
        <pc:spChg chg="mod">
          <ac:chgData name="Jackson Cantao" userId="10ae01e33b35324e" providerId="LiveId" clId="{8EE617F3-F90A-407C-9440-79E2357A56AD}" dt="2025-10-27T19:42:07.249" v="811" actId="1076"/>
          <ac:spMkLst>
            <pc:docMk/>
            <pc:sldMk cId="97644881" sldId="312"/>
            <ac:spMk id="2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9:42:18.014" v="826" actId="1035"/>
          <ac:spMkLst>
            <pc:docMk/>
            <pc:sldMk cId="97644881" sldId="312"/>
            <ac:spMk id="8" creationId="{00000000-0000-0000-0000-000000000000}"/>
          </ac:spMkLst>
        </pc:spChg>
        <pc:picChg chg="mod">
          <ac:chgData name="Jackson Cantao" userId="10ae01e33b35324e" providerId="LiveId" clId="{8EE617F3-F90A-407C-9440-79E2357A56AD}" dt="2025-10-27T19:41:57.248" v="809" actId="1076"/>
          <ac:picMkLst>
            <pc:docMk/>
            <pc:sldMk cId="97644881" sldId="312"/>
            <ac:picMk id="3" creationId="{00000000-0000-0000-0000-000000000000}"/>
          </ac:picMkLst>
        </pc:picChg>
      </pc:sldChg>
      <pc:sldChg chg="modSp mod">
        <pc:chgData name="Jackson Cantao" userId="10ae01e33b35324e" providerId="LiveId" clId="{8EE617F3-F90A-407C-9440-79E2357A56AD}" dt="2025-10-28T14:08:16.711" v="867" actId="313"/>
        <pc:sldMkLst>
          <pc:docMk/>
          <pc:sldMk cId="0" sldId="314"/>
        </pc:sldMkLst>
        <pc:spChg chg="mod">
          <ac:chgData name="Jackson Cantao" userId="10ae01e33b35324e" providerId="LiveId" clId="{8EE617F3-F90A-407C-9440-79E2357A56AD}" dt="2025-10-28T14:08:16.711" v="867" actId="313"/>
          <ac:spMkLst>
            <pc:docMk/>
            <pc:sldMk cId="0" sldId="314"/>
            <ac:spMk id="3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8:40:36" v="362"/>
          <ac:spMkLst>
            <pc:docMk/>
            <pc:sldMk cId="0" sldId="314"/>
            <ac:spMk id="4" creationId="{9C53A1A2-12EA-9BEB-6FD1-812F1117BE25}"/>
          </ac:spMkLst>
        </pc:spChg>
      </pc:sldChg>
      <pc:sldChg chg="modSp mod">
        <pc:chgData name="Jackson Cantao" userId="10ae01e33b35324e" providerId="LiveId" clId="{8EE617F3-F90A-407C-9440-79E2357A56AD}" dt="2025-10-27T19:36:26.098" v="705"/>
        <pc:sldMkLst>
          <pc:docMk/>
          <pc:sldMk cId="2282640270" sldId="331"/>
        </pc:sldMkLst>
        <pc:spChg chg="mod">
          <ac:chgData name="Jackson Cantao" userId="10ae01e33b35324e" providerId="LiveId" clId="{8EE617F3-F90A-407C-9440-79E2357A56AD}" dt="2025-10-27T18:11:55.857" v="162" actId="20577"/>
          <ac:spMkLst>
            <pc:docMk/>
            <pc:sldMk cId="2282640270" sldId="331"/>
            <ac:spMk id="3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9:36:26.098" v="705"/>
          <ac:spMkLst>
            <pc:docMk/>
            <pc:sldMk cId="2282640270" sldId="331"/>
            <ac:spMk id="4" creationId="{1C448ED6-5BF2-ECD6-983E-2BE5ADABF2B0}"/>
          </ac:spMkLst>
        </pc:spChg>
      </pc:sldChg>
      <pc:sldChg chg="modSp mod">
        <pc:chgData name="Jackson Cantao" userId="10ae01e33b35324e" providerId="LiveId" clId="{8EE617F3-F90A-407C-9440-79E2357A56AD}" dt="2025-10-27T19:40:11.183" v="758"/>
        <pc:sldMkLst>
          <pc:docMk/>
          <pc:sldMk cId="1373494105" sldId="332"/>
        </pc:sldMkLst>
        <pc:spChg chg="mod">
          <ac:chgData name="Jackson Cantao" userId="10ae01e33b35324e" providerId="LiveId" clId="{8EE617F3-F90A-407C-9440-79E2357A56AD}" dt="2025-10-27T19:40:11.183" v="758"/>
          <ac:spMkLst>
            <pc:docMk/>
            <pc:sldMk cId="1373494105" sldId="332"/>
            <ac:spMk id="2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7T19:39:55.731" v="756"/>
        <pc:sldMkLst>
          <pc:docMk/>
          <pc:sldMk cId="3798805901" sldId="333"/>
        </pc:sldMkLst>
        <pc:spChg chg="mod">
          <ac:chgData name="Jackson Cantao" userId="10ae01e33b35324e" providerId="LiveId" clId="{8EE617F3-F90A-407C-9440-79E2357A56AD}" dt="2025-10-27T19:39:55.731" v="756"/>
          <ac:spMkLst>
            <pc:docMk/>
            <pc:sldMk cId="3798805901" sldId="333"/>
            <ac:spMk id="2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7T18:25:09.170" v="223"/>
        <pc:sldMkLst>
          <pc:docMk/>
          <pc:sldMk cId="3022480264" sldId="334"/>
        </pc:sldMkLst>
        <pc:spChg chg="mod">
          <ac:chgData name="Jackson Cantao" userId="10ae01e33b35324e" providerId="LiveId" clId="{8EE617F3-F90A-407C-9440-79E2357A56AD}" dt="2025-10-27T18:25:09.170" v="223"/>
          <ac:spMkLst>
            <pc:docMk/>
            <pc:sldMk cId="3022480264" sldId="334"/>
            <ac:spMk id="2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8:24:45.938" v="220" actId="123"/>
          <ac:spMkLst>
            <pc:docMk/>
            <pc:sldMk cId="3022480264" sldId="334"/>
            <ac:spMk id="6" creationId="{8B7AD6A2-F5A2-3288-DEE0-F6CF99404BC8}"/>
          </ac:spMkLst>
        </pc:spChg>
        <pc:spChg chg="mod">
          <ac:chgData name="Jackson Cantao" userId="10ae01e33b35324e" providerId="LiveId" clId="{8EE617F3-F90A-407C-9440-79E2357A56AD}" dt="2025-10-27T18:24:52.922" v="222" actId="1076"/>
          <ac:spMkLst>
            <pc:docMk/>
            <pc:sldMk cId="3022480264" sldId="334"/>
            <ac:spMk id="9" creationId="{44D8BE84-7BF4-79EA-9BCF-54FAF4A38A35}"/>
          </ac:spMkLst>
        </pc:spChg>
      </pc:sldChg>
      <pc:sldChg chg="modSp">
        <pc:chgData name="Jackson Cantao" userId="10ae01e33b35324e" providerId="LiveId" clId="{8EE617F3-F90A-407C-9440-79E2357A56AD}" dt="2025-10-27T19:44:08.426" v="851"/>
        <pc:sldMkLst>
          <pc:docMk/>
          <pc:sldMk cId="1676257719" sldId="336"/>
        </pc:sldMkLst>
        <pc:spChg chg="mod">
          <ac:chgData name="Jackson Cantao" userId="10ae01e33b35324e" providerId="LiveId" clId="{8EE617F3-F90A-407C-9440-79E2357A56AD}" dt="2025-10-27T19:44:08.426" v="851"/>
          <ac:spMkLst>
            <pc:docMk/>
            <pc:sldMk cId="1676257719" sldId="336"/>
            <ac:spMk id="2" creationId="{00000000-0000-0000-0000-000000000000}"/>
          </ac:spMkLst>
        </pc:spChg>
      </pc:sldChg>
      <pc:sldChg chg="addSp delSp modSp mod">
        <pc:chgData name="Jackson Cantao" userId="10ae01e33b35324e" providerId="LiveId" clId="{8EE617F3-F90A-407C-9440-79E2357A56AD}" dt="2025-10-27T18:29:15.425" v="322" actId="1076"/>
        <pc:sldMkLst>
          <pc:docMk/>
          <pc:sldMk cId="2831962086" sldId="337"/>
        </pc:sldMkLst>
        <pc:spChg chg="add mod">
          <ac:chgData name="Jackson Cantao" userId="10ae01e33b35324e" providerId="LiveId" clId="{8EE617F3-F90A-407C-9440-79E2357A56AD}" dt="2025-10-27T18:29:15.425" v="322" actId="1076"/>
          <ac:spMkLst>
            <pc:docMk/>
            <pc:sldMk cId="2831962086" sldId="337"/>
            <ac:spMk id="2" creationId="{B90F6C6A-FB87-44F4-1941-EDB20D697435}"/>
          </ac:spMkLst>
        </pc:spChg>
        <pc:spChg chg="del">
          <ac:chgData name="Jackson Cantao" userId="10ae01e33b35324e" providerId="LiveId" clId="{8EE617F3-F90A-407C-9440-79E2357A56AD}" dt="2025-10-27T18:29:00.254" v="316" actId="478"/>
          <ac:spMkLst>
            <pc:docMk/>
            <pc:sldMk cId="2831962086" sldId="337"/>
            <ac:spMk id="5" creationId="{A69DD47A-5AC0-0B3B-94A7-A541CA16D391}"/>
          </ac:spMkLst>
        </pc:spChg>
        <pc:spChg chg="del">
          <ac:chgData name="Jackson Cantao" userId="10ae01e33b35324e" providerId="LiveId" clId="{8EE617F3-F90A-407C-9440-79E2357A56AD}" dt="2025-10-27T18:29:02.660" v="317" actId="478"/>
          <ac:spMkLst>
            <pc:docMk/>
            <pc:sldMk cId="2831962086" sldId="337"/>
            <ac:spMk id="6" creationId="{D28A1B7B-974F-9BEE-0113-03E7D128FE13}"/>
          </ac:spMkLst>
        </pc:spChg>
        <pc:picChg chg="mod">
          <ac:chgData name="Jackson Cantao" userId="10ae01e33b35324e" providerId="LiveId" clId="{8EE617F3-F90A-407C-9440-79E2357A56AD}" dt="2025-10-27T18:29:11.909" v="321" actId="1076"/>
          <ac:picMkLst>
            <pc:docMk/>
            <pc:sldMk cId="2831962086" sldId="337"/>
            <ac:picMk id="3" creationId="{00000000-0000-0000-0000-000000000000}"/>
          </ac:picMkLst>
        </pc:picChg>
      </pc:sldChg>
      <pc:sldChg chg="addSp delSp modSp mod">
        <pc:chgData name="Jackson Cantao" userId="10ae01e33b35324e" providerId="LiveId" clId="{8EE617F3-F90A-407C-9440-79E2357A56AD}" dt="2025-10-27T18:28:14.911" v="303" actId="1076"/>
        <pc:sldMkLst>
          <pc:docMk/>
          <pc:sldMk cId="829376147" sldId="339"/>
        </pc:sldMkLst>
        <pc:spChg chg="mod">
          <ac:chgData name="Jackson Cantao" userId="10ae01e33b35324e" providerId="LiveId" clId="{8EE617F3-F90A-407C-9440-79E2357A56AD}" dt="2025-10-27T18:28:14.911" v="303" actId="1076"/>
          <ac:spMkLst>
            <pc:docMk/>
            <pc:sldMk cId="829376147" sldId="339"/>
            <ac:spMk id="2" creationId="{00000000-0000-0000-0000-000000000000}"/>
          </ac:spMkLst>
        </pc:spChg>
        <pc:picChg chg="add mod">
          <ac:chgData name="Jackson Cantao" userId="10ae01e33b35324e" providerId="LiveId" clId="{8EE617F3-F90A-407C-9440-79E2357A56AD}" dt="2025-10-27T18:27:41.880" v="296" actId="14100"/>
          <ac:picMkLst>
            <pc:docMk/>
            <pc:sldMk cId="829376147" sldId="339"/>
            <ac:picMk id="5" creationId="{58BC1645-23E0-75DC-F4A8-184721188BDB}"/>
          </ac:picMkLst>
        </pc:picChg>
        <pc:picChg chg="mod">
          <ac:chgData name="Jackson Cantao" userId="10ae01e33b35324e" providerId="LiveId" clId="{8EE617F3-F90A-407C-9440-79E2357A56AD}" dt="2025-10-27T18:27:44.678" v="297" actId="14100"/>
          <ac:picMkLst>
            <pc:docMk/>
            <pc:sldMk cId="829376147" sldId="339"/>
            <ac:picMk id="7" creationId="{00000000-0000-0000-0000-000000000000}"/>
          </ac:picMkLst>
        </pc:picChg>
        <pc:cxnChg chg="mod ord">
          <ac:chgData name="Jackson Cantao" userId="10ae01e33b35324e" providerId="LiveId" clId="{8EE617F3-F90A-407C-9440-79E2357A56AD}" dt="2025-10-23T16:00:17.720" v="10" actId="1076"/>
          <ac:cxnSpMkLst>
            <pc:docMk/>
            <pc:sldMk cId="829376147" sldId="339"/>
            <ac:cxnSpMk id="9" creationId="{00000000-0000-0000-0000-000000000000}"/>
          </ac:cxnSpMkLst>
        </pc:cxnChg>
      </pc:sldChg>
      <pc:sldChg chg="modSp">
        <pc:chgData name="Jackson Cantao" userId="10ae01e33b35324e" providerId="LiveId" clId="{8EE617F3-F90A-407C-9440-79E2357A56AD}" dt="2025-10-27T18:30:36.326" v="327"/>
        <pc:sldMkLst>
          <pc:docMk/>
          <pc:sldMk cId="2787946076" sldId="343"/>
        </pc:sldMkLst>
        <pc:spChg chg="mod">
          <ac:chgData name="Jackson Cantao" userId="10ae01e33b35324e" providerId="LiveId" clId="{8EE617F3-F90A-407C-9440-79E2357A56AD}" dt="2025-10-27T18:30:36.326" v="327"/>
          <ac:spMkLst>
            <pc:docMk/>
            <pc:sldMk cId="2787946076" sldId="343"/>
            <ac:spMk id="2" creationId="{00000000-0000-0000-0000-000000000000}"/>
          </ac:spMkLst>
        </pc:spChg>
      </pc:sldChg>
      <pc:sldChg chg="modSp">
        <pc:chgData name="Jackson Cantao" userId="10ae01e33b35324e" providerId="LiveId" clId="{8EE617F3-F90A-407C-9440-79E2357A56AD}" dt="2025-10-27T19:39:37.104" v="752"/>
        <pc:sldMkLst>
          <pc:docMk/>
          <pc:sldMk cId="817534499" sldId="344"/>
        </pc:sldMkLst>
        <pc:spChg chg="mod">
          <ac:chgData name="Jackson Cantao" userId="10ae01e33b35324e" providerId="LiveId" clId="{8EE617F3-F90A-407C-9440-79E2357A56AD}" dt="2025-10-27T19:39:37.104" v="752"/>
          <ac:spMkLst>
            <pc:docMk/>
            <pc:sldMk cId="817534499" sldId="344"/>
            <ac:spMk id="2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7T19:41:25.123" v="805"/>
        <pc:sldMkLst>
          <pc:docMk/>
          <pc:sldMk cId="2838123549" sldId="346"/>
        </pc:sldMkLst>
        <pc:spChg chg="mod">
          <ac:chgData name="Jackson Cantao" userId="10ae01e33b35324e" providerId="LiveId" clId="{8EE617F3-F90A-407C-9440-79E2357A56AD}" dt="2025-10-27T19:41:25.123" v="805"/>
          <ac:spMkLst>
            <pc:docMk/>
            <pc:sldMk cId="2838123549" sldId="346"/>
            <ac:spMk id="2" creationId="{00000000-0000-0000-0000-000000000000}"/>
          </ac:spMkLst>
        </pc:spChg>
        <pc:picChg chg="mod">
          <ac:chgData name="Jackson Cantao" userId="10ae01e33b35324e" providerId="LiveId" clId="{8EE617F3-F90A-407C-9440-79E2357A56AD}" dt="2025-10-27T19:41:18.014" v="804" actId="1036"/>
          <ac:picMkLst>
            <pc:docMk/>
            <pc:sldMk cId="2838123549" sldId="346"/>
            <ac:picMk id="13" creationId="{4C971379-126C-F72B-88F7-E981CC0360F0}"/>
          </ac:picMkLst>
        </pc:picChg>
      </pc:sldChg>
      <pc:sldChg chg="modSp mod">
        <pc:chgData name="Jackson Cantao" userId="10ae01e33b35324e" providerId="LiveId" clId="{8EE617F3-F90A-407C-9440-79E2357A56AD}" dt="2025-10-27T19:40:01.903" v="757"/>
        <pc:sldMkLst>
          <pc:docMk/>
          <pc:sldMk cId="243201335" sldId="349"/>
        </pc:sldMkLst>
        <pc:spChg chg="mod">
          <ac:chgData name="Jackson Cantao" userId="10ae01e33b35324e" providerId="LiveId" clId="{8EE617F3-F90A-407C-9440-79E2357A56AD}" dt="2025-10-27T19:40:01.903" v="757"/>
          <ac:spMkLst>
            <pc:docMk/>
            <pc:sldMk cId="243201335" sldId="349"/>
            <ac:spMk id="2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7T19:43:59.645" v="850"/>
        <pc:sldMkLst>
          <pc:docMk/>
          <pc:sldMk cId="1374636325" sldId="350"/>
        </pc:sldMkLst>
        <pc:spChg chg="mod">
          <ac:chgData name="Jackson Cantao" userId="10ae01e33b35324e" providerId="LiveId" clId="{8EE617F3-F90A-407C-9440-79E2357A56AD}" dt="2025-10-27T19:43:59.645" v="850"/>
          <ac:spMkLst>
            <pc:docMk/>
            <pc:sldMk cId="1374636325" sldId="350"/>
            <ac:spMk id="2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7T19:43:02.267" v="839" actId="14100"/>
        <pc:sldMkLst>
          <pc:docMk/>
          <pc:sldMk cId="3488600172" sldId="351"/>
        </pc:sldMkLst>
        <pc:spChg chg="mod">
          <ac:chgData name="Jackson Cantao" userId="10ae01e33b35324e" providerId="LiveId" clId="{8EE617F3-F90A-407C-9440-79E2357A56AD}" dt="2025-10-27T19:42:33.952" v="827"/>
          <ac:spMkLst>
            <pc:docMk/>
            <pc:sldMk cId="3488600172" sldId="351"/>
            <ac:spMk id="2" creationId="{53B1AF3E-C639-BB24-65F4-0C55FF83C0DD}"/>
          </ac:spMkLst>
        </pc:spChg>
        <pc:spChg chg="mod">
          <ac:chgData name="Jackson Cantao" userId="10ae01e33b35324e" providerId="LiveId" clId="{8EE617F3-F90A-407C-9440-79E2357A56AD}" dt="2025-10-27T19:43:02.267" v="839" actId="14100"/>
          <ac:spMkLst>
            <pc:docMk/>
            <pc:sldMk cId="3488600172" sldId="351"/>
            <ac:spMk id="8" creationId="{C81808CB-7F05-26C0-7E81-E1B36E7043BC}"/>
          </ac:spMkLst>
        </pc:spChg>
        <pc:picChg chg="mod">
          <ac:chgData name="Jackson Cantao" userId="10ae01e33b35324e" providerId="LiveId" clId="{8EE617F3-F90A-407C-9440-79E2357A56AD}" dt="2025-10-27T19:42:43.846" v="834" actId="14100"/>
          <ac:picMkLst>
            <pc:docMk/>
            <pc:sldMk cId="3488600172" sldId="351"/>
            <ac:picMk id="5" creationId="{368E8328-D2A4-09A9-F143-4E179E2B85E8}"/>
          </ac:picMkLst>
        </pc:picChg>
      </pc:sldChg>
      <pc:sldChg chg="addSp delSp modSp mod">
        <pc:chgData name="Jackson Cantao" userId="10ae01e33b35324e" providerId="LiveId" clId="{8EE617F3-F90A-407C-9440-79E2357A56AD}" dt="2025-10-27T18:28:50.252" v="315" actId="1076"/>
        <pc:sldMkLst>
          <pc:docMk/>
          <pc:sldMk cId="3567746363" sldId="352"/>
        </pc:sldMkLst>
        <pc:spChg chg="add mod">
          <ac:chgData name="Jackson Cantao" userId="10ae01e33b35324e" providerId="LiveId" clId="{8EE617F3-F90A-407C-9440-79E2357A56AD}" dt="2025-10-27T18:28:50.252" v="315" actId="1076"/>
          <ac:spMkLst>
            <pc:docMk/>
            <pc:sldMk cId="3567746363" sldId="352"/>
            <ac:spMk id="2" creationId="{355CFFB9-E884-86FC-28C6-A50946455C5F}"/>
          </ac:spMkLst>
        </pc:spChg>
        <pc:spChg chg="del mod">
          <ac:chgData name="Jackson Cantao" userId="10ae01e33b35324e" providerId="LiveId" clId="{8EE617F3-F90A-407C-9440-79E2357A56AD}" dt="2025-10-27T18:28:26.707" v="308" actId="478"/>
          <ac:spMkLst>
            <pc:docMk/>
            <pc:sldMk cId="3567746363" sldId="352"/>
            <ac:spMk id="5" creationId="{2C73ECD3-35E9-370B-4EAC-884D0427A9B0}"/>
          </ac:spMkLst>
        </pc:spChg>
        <pc:picChg chg="mod">
          <ac:chgData name="Jackson Cantao" userId="10ae01e33b35324e" providerId="LiveId" clId="{8EE617F3-F90A-407C-9440-79E2357A56AD}" dt="2025-10-27T18:28:44.753" v="314" actId="1076"/>
          <ac:picMkLst>
            <pc:docMk/>
            <pc:sldMk cId="3567746363" sldId="352"/>
            <ac:picMk id="13" creationId="{C006C151-D4D8-5EFE-16E9-941C8AABBD8F}"/>
          </ac:picMkLst>
        </pc:picChg>
        <pc:picChg chg="mod">
          <ac:chgData name="Jackson Cantao" userId="10ae01e33b35324e" providerId="LiveId" clId="{8EE617F3-F90A-407C-9440-79E2357A56AD}" dt="2025-10-27T18:28:41.207" v="313" actId="14100"/>
          <ac:picMkLst>
            <pc:docMk/>
            <pc:sldMk cId="3567746363" sldId="352"/>
            <ac:picMk id="14" creationId="{E8CFD156-761D-8483-52E1-1AA8AC066E69}"/>
          </ac:picMkLst>
        </pc:picChg>
      </pc:sldChg>
      <pc:sldChg chg="modSp">
        <pc:chgData name="Jackson Cantao" userId="10ae01e33b35324e" providerId="LiveId" clId="{8EE617F3-F90A-407C-9440-79E2357A56AD}" dt="2025-10-27T18:39:51.062" v="359"/>
        <pc:sldMkLst>
          <pc:docMk/>
          <pc:sldMk cId="0" sldId="357"/>
        </pc:sldMkLst>
        <pc:spChg chg="mod">
          <ac:chgData name="Jackson Cantao" userId="10ae01e33b35324e" providerId="LiveId" clId="{8EE617F3-F90A-407C-9440-79E2357A56AD}" dt="2025-10-27T18:39:51.062" v="359"/>
          <ac:spMkLst>
            <pc:docMk/>
            <pc:sldMk cId="0" sldId="357"/>
            <ac:spMk id="4" creationId="{1E772FCE-FD51-4A24-7867-6419A6F9B594}"/>
          </ac:spMkLst>
        </pc:spChg>
      </pc:sldChg>
      <pc:sldChg chg="modSp mod">
        <pc:chgData name="Jackson Cantao" userId="10ae01e33b35324e" providerId="LiveId" clId="{8EE617F3-F90A-407C-9440-79E2357A56AD}" dt="2025-10-27T19:39:22.212" v="751" actId="1037"/>
        <pc:sldMkLst>
          <pc:docMk/>
          <pc:sldMk cId="2843870697" sldId="374"/>
        </pc:sldMkLst>
        <pc:spChg chg="mod">
          <ac:chgData name="Jackson Cantao" userId="10ae01e33b35324e" providerId="LiveId" clId="{8EE617F3-F90A-407C-9440-79E2357A56AD}" dt="2025-10-27T18:19:32.809" v="183"/>
          <ac:spMkLst>
            <pc:docMk/>
            <pc:sldMk cId="2843870697" sldId="374"/>
            <ac:spMk id="2" creationId="{00000000-0000-0000-0000-000000000000}"/>
          </ac:spMkLst>
        </pc:spChg>
        <pc:picChg chg="mod">
          <ac:chgData name="Jackson Cantao" userId="10ae01e33b35324e" providerId="LiveId" clId="{8EE617F3-F90A-407C-9440-79E2357A56AD}" dt="2025-10-27T19:38:45.275" v="731" actId="1076"/>
          <ac:picMkLst>
            <pc:docMk/>
            <pc:sldMk cId="2843870697" sldId="374"/>
            <ac:picMk id="8" creationId="{68C21DCE-9E2B-4AEA-41B2-A0D50621A7A6}"/>
          </ac:picMkLst>
        </pc:picChg>
        <pc:cxnChg chg="mod">
          <ac:chgData name="Jackson Cantao" userId="10ae01e33b35324e" providerId="LiveId" clId="{8EE617F3-F90A-407C-9440-79E2357A56AD}" dt="2025-10-27T19:39:00.087" v="738" actId="1038"/>
          <ac:cxnSpMkLst>
            <pc:docMk/>
            <pc:sldMk cId="2843870697" sldId="374"/>
            <ac:cxnSpMk id="9" creationId="{5843B2A4-084D-5E7C-374A-DC7570B0F0C9}"/>
          </ac:cxnSpMkLst>
        </pc:cxnChg>
        <pc:cxnChg chg="mod">
          <ac:chgData name="Jackson Cantao" userId="10ae01e33b35324e" providerId="LiveId" clId="{8EE617F3-F90A-407C-9440-79E2357A56AD}" dt="2025-10-27T19:39:05.555" v="740" actId="1037"/>
          <ac:cxnSpMkLst>
            <pc:docMk/>
            <pc:sldMk cId="2843870697" sldId="374"/>
            <ac:cxnSpMk id="11" creationId="{B0EFCD11-CE0F-F69F-0CDB-ADBB737520FF}"/>
          </ac:cxnSpMkLst>
        </pc:cxnChg>
        <pc:cxnChg chg="mod">
          <ac:chgData name="Jackson Cantao" userId="10ae01e33b35324e" providerId="LiveId" clId="{8EE617F3-F90A-407C-9440-79E2357A56AD}" dt="2025-10-27T19:39:22.212" v="751" actId="1037"/>
          <ac:cxnSpMkLst>
            <pc:docMk/>
            <pc:sldMk cId="2843870697" sldId="374"/>
            <ac:cxnSpMk id="13" creationId="{C76E36D1-F762-20D4-4D06-A7EBE9B0FA1E}"/>
          </ac:cxnSpMkLst>
        </pc:cxnChg>
      </pc:sldChg>
      <pc:sldChg chg="modSp mod">
        <pc:chgData name="Jackson Cantao" userId="10ae01e33b35324e" providerId="LiveId" clId="{8EE617F3-F90A-407C-9440-79E2357A56AD}" dt="2025-10-27T19:35:33.314" v="696" actId="20577"/>
        <pc:sldMkLst>
          <pc:docMk/>
          <pc:sldMk cId="2493498610" sldId="382"/>
        </pc:sldMkLst>
        <pc:spChg chg="mod">
          <ac:chgData name="Jackson Cantao" userId="10ae01e33b35324e" providerId="LiveId" clId="{8EE617F3-F90A-407C-9440-79E2357A56AD}" dt="2025-10-27T19:34:00.937" v="687" actId="14100"/>
          <ac:spMkLst>
            <pc:docMk/>
            <pc:sldMk cId="2493498610" sldId="382"/>
            <ac:spMk id="2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9:35:33.314" v="696" actId="20577"/>
          <ac:spMkLst>
            <pc:docMk/>
            <pc:sldMk cId="2493498610" sldId="382"/>
            <ac:spMk id="5" creationId="{00000000-0000-0000-0000-000000000000}"/>
          </ac:spMkLst>
        </pc:spChg>
      </pc:sldChg>
      <pc:sldChg chg="addSp delSp modSp mod">
        <pc:chgData name="Jackson Cantao" userId="10ae01e33b35324e" providerId="LiveId" clId="{8EE617F3-F90A-407C-9440-79E2357A56AD}" dt="2025-10-28T14:29:53.541" v="888" actId="1076"/>
        <pc:sldMkLst>
          <pc:docMk/>
          <pc:sldMk cId="339114447" sldId="533"/>
        </pc:sldMkLst>
        <pc:spChg chg="mod">
          <ac:chgData name="Jackson Cantao" userId="10ae01e33b35324e" providerId="LiveId" clId="{8EE617F3-F90A-407C-9440-79E2357A56AD}" dt="2025-10-27T19:36:08.878" v="704" actId="27636"/>
          <ac:spMkLst>
            <pc:docMk/>
            <pc:sldMk cId="339114447" sldId="533"/>
            <ac:spMk id="89090" creationId="{00000000-0000-0000-0000-000000000000}"/>
          </ac:spMkLst>
        </pc:spChg>
        <pc:grpChg chg="del">
          <ac:chgData name="Jackson Cantao" userId="10ae01e33b35324e" providerId="LiveId" clId="{8EE617F3-F90A-407C-9440-79E2357A56AD}" dt="2025-10-28T14:29:32.488" v="885" actId="165"/>
          <ac:grpSpMkLst>
            <pc:docMk/>
            <pc:sldMk cId="339114447" sldId="533"/>
            <ac:grpSpMk id="6" creationId="{9F1453B7-413F-1C69-D7B7-43392FD3515C}"/>
          </ac:grpSpMkLst>
        </pc:grpChg>
        <pc:picChg chg="add mod">
          <ac:chgData name="Jackson Cantao" userId="10ae01e33b35324e" providerId="LiveId" clId="{8EE617F3-F90A-407C-9440-79E2357A56AD}" dt="2025-10-28T14:29:53.541" v="888" actId="1076"/>
          <ac:picMkLst>
            <pc:docMk/>
            <pc:sldMk cId="339114447" sldId="533"/>
            <ac:picMk id="2" creationId="{E8021D22-31BE-E6F7-FA24-4364B73286F3}"/>
          </ac:picMkLst>
        </pc:picChg>
        <pc:picChg chg="del">
          <ac:chgData name="Jackson Cantao" userId="10ae01e33b35324e" providerId="LiveId" clId="{8EE617F3-F90A-407C-9440-79E2357A56AD}" dt="2025-10-28T14:28:38.805" v="872" actId="478"/>
          <ac:picMkLst>
            <pc:docMk/>
            <pc:sldMk cId="339114447" sldId="533"/>
            <ac:picMk id="89091" creationId="{00000000-0000-0000-0000-000000000000}"/>
          </ac:picMkLst>
        </pc:picChg>
        <pc:picChg chg="mod topLvl">
          <ac:chgData name="Jackson Cantao" userId="10ae01e33b35324e" providerId="LiveId" clId="{8EE617F3-F90A-407C-9440-79E2357A56AD}" dt="2025-10-28T14:29:32.488" v="885" actId="165"/>
          <ac:picMkLst>
            <pc:docMk/>
            <pc:sldMk cId="339114447" sldId="533"/>
            <ac:picMk id="89092" creationId="{00000000-0000-0000-0000-000000000000}"/>
          </ac:picMkLst>
        </pc:picChg>
        <pc:picChg chg="mod topLvl">
          <ac:chgData name="Jackson Cantao" userId="10ae01e33b35324e" providerId="LiveId" clId="{8EE617F3-F90A-407C-9440-79E2357A56AD}" dt="2025-10-28T14:29:50.110" v="887" actId="1076"/>
          <ac:picMkLst>
            <pc:docMk/>
            <pc:sldMk cId="339114447" sldId="533"/>
            <ac:picMk id="89093" creationId="{00000000-0000-0000-0000-000000000000}"/>
          </ac:picMkLst>
        </pc:picChg>
      </pc:sldChg>
      <pc:sldChg chg="modSp mod">
        <pc:chgData name="Jackson Cantao" userId="10ae01e33b35324e" providerId="LiveId" clId="{8EE617F3-F90A-407C-9440-79E2357A56AD}" dt="2025-10-28T14:08:02.173" v="865" actId="313"/>
        <pc:sldMkLst>
          <pc:docMk/>
          <pc:sldMk cId="3145785987" sldId="542"/>
        </pc:sldMkLst>
        <pc:spChg chg="mod">
          <ac:chgData name="Jackson Cantao" userId="10ae01e33b35324e" providerId="LiveId" clId="{8EE617F3-F90A-407C-9440-79E2357A56AD}" dt="2025-10-27T18:30:53.953" v="329"/>
          <ac:spMkLst>
            <pc:docMk/>
            <pc:sldMk cId="3145785987" sldId="542"/>
            <ac:spMk id="2" creationId="{00000000-0000-0000-0000-000000000000}"/>
          </ac:spMkLst>
        </pc:spChg>
        <pc:spChg chg="mod">
          <ac:chgData name="Jackson Cantao" userId="10ae01e33b35324e" providerId="LiveId" clId="{8EE617F3-F90A-407C-9440-79E2357A56AD}" dt="2025-10-28T14:08:02.173" v="865" actId="313"/>
          <ac:spMkLst>
            <pc:docMk/>
            <pc:sldMk cId="3145785987" sldId="542"/>
            <ac:spMk id="3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7T19:19:29.964" v="576" actId="2062"/>
        <pc:sldMkLst>
          <pc:docMk/>
          <pc:sldMk cId="3354938150" sldId="592"/>
        </pc:sldMkLst>
        <pc:spChg chg="mod">
          <ac:chgData name="Jackson Cantao" userId="10ae01e33b35324e" providerId="LiveId" clId="{8EE617F3-F90A-407C-9440-79E2357A56AD}" dt="2025-10-27T19:17:09.598" v="556" actId="1076"/>
          <ac:spMkLst>
            <pc:docMk/>
            <pc:sldMk cId="3354938150" sldId="592"/>
            <ac:spMk id="12" creationId="{4DBD0667-4CEB-6A2E-C57F-5117315F2D36}"/>
          </ac:spMkLst>
        </pc:spChg>
        <pc:graphicFrameChg chg="mod modGraphic">
          <ac:chgData name="Jackson Cantao" userId="10ae01e33b35324e" providerId="LiveId" clId="{8EE617F3-F90A-407C-9440-79E2357A56AD}" dt="2025-10-27T19:19:29.964" v="576" actId="2062"/>
          <ac:graphicFrameMkLst>
            <pc:docMk/>
            <pc:sldMk cId="3354938150" sldId="592"/>
            <ac:graphicFrameMk id="11" creationId="{CBE3E02D-BE4D-97C0-1E66-6BE98C6BE236}"/>
          </ac:graphicFrameMkLst>
        </pc:graphicFrameChg>
      </pc:sldChg>
      <pc:sldChg chg="modSp mod">
        <pc:chgData name="Jackson Cantao" userId="10ae01e33b35324e" providerId="LiveId" clId="{8EE617F3-F90A-407C-9440-79E2357A56AD}" dt="2025-10-27T19:23:09.376" v="603" actId="1076"/>
        <pc:sldMkLst>
          <pc:docMk/>
          <pc:sldMk cId="161595745" sldId="593"/>
        </pc:sldMkLst>
        <pc:spChg chg="mod">
          <ac:chgData name="Jackson Cantao" userId="10ae01e33b35324e" providerId="LiveId" clId="{8EE617F3-F90A-407C-9440-79E2357A56AD}" dt="2025-10-27T19:22:22.688" v="592" actId="2711"/>
          <ac:spMkLst>
            <pc:docMk/>
            <pc:sldMk cId="161595745" sldId="593"/>
            <ac:spMk id="4" creationId="{DE0B8531-39EE-05F7-3A70-C9F88799E862}"/>
          </ac:spMkLst>
        </pc:spChg>
        <pc:graphicFrameChg chg="mod modGraphic">
          <ac:chgData name="Jackson Cantao" userId="10ae01e33b35324e" providerId="LiveId" clId="{8EE617F3-F90A-407C-9440-79E2357A56AD}" dt="2025-10-27T19:23:09.376" v="603" actId="1076"/>
          <ac:graphicFrameMkLst>
            <pc:docMk/>
            <pc:sldMk cId="161595745" sldId="593"/>
            <ac:graphicFrameMk id="3" creationId="{CDBEBFA9-AAA2-FD66-3328-EFECD41F1807}"/>
          </ac:graphicFrameMkLst>
        </pc:graphicFrameChg>
      </pc:sldChg>
      <pc:sldChg chg="modSp mod">
        <pc:chgData name="Jackson Cantao" userId="10ae01e33b35324e" providerId="LiveId" clId="{8EE617F3-F90A-407C-9440-79E2357A56AD}" dt="2025-10-26T20:17:08.986" v="76" actId="20577"/>
        <pc:sldMkLst>
          <pc:docMk/>
          <pc:sldMk cId="244214759" sldId="594"/>
        </pc:sldMkLst>
        <pc:spChg chg="mod">
          <ac:chgData name="Jackson Cantao" userId="10ae01e33b35324e" providerId="LiveId" clId="{8EE617F3-F90A-407C-9440-79E2357A56AD}" dt="2025-10-26T20:17:08.986" v="76" actId="20577"/>
          <ac:spMkLst>
            <pc:docMk/>
            <pc:sldMk cId="244214759" sldId="594"/>
            <ac:spMk id="2" creationId="{00000000-0000-0000-0000-000000000000}"/>
          </ac:spMkLst>
        </pc:spChg>
      </pc:sldChg>
      <pc:sldChg chg="modSp">
        <pc:chgData name="Jackson Cantao" userId="10ae01e33b35324e" providerId="LiveId" clId="{8EE617F3-F90A-407C-9440-79E2357A56AD}" dt="2025-10-27T19:38:23.067" v="725"/>
        <pc:sldMkLst>
          <pc:docMk/>
          <pc:sldMk cId="630842247" sldId="606"/>
        </pc:sldMkLst>
        <pc:spChg chg="mod">
          <ac:chgData name="Jackson Cantao" userId="10ae01e33b35324e" providerId="LiveId" clId="{8EE617F3-F90A-407C-9440-79E2357A56AD}" dt="2025-10-27T19:38:23.067" v="725"/>
          <ac:spMkLst>
            <pc:docMk/>
            <pc:sldMk cId="630842247" sldId="606"/>
            <ac:spMk id="2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8T14:06:52.980" v="863" actId="20577"/>
        <pc:sldMkLst>
          <pc:docMk/>
          <pc:sldMk cId="1931446111" sldId="654"/>
        </pc:sldMkLst>
        <pc:spChg chg="mod">
          <ac:chgData name="Jackson Cantao" userId="10ae01e33b35324e" providerId="LiveId" clId="{8EE617F3-F90A-407C-9440-79E2357A56AD}" dt="2025-10-28T14:06:52.980" v="863" actId="20577"/>
          <ac:spMkLst>
            <pc:docMk/>
            <pc:sldMk cId="1931446111" sldId="654"/>
            <ac:spMk id="2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8T14:07:56.812" v="864" actId="313"/>
        <pc:sldMkLst>
          <pc:docMk/>
          <pc:sldMk cId="3194315801" sldId="655"/>
        </pc:sldMkLst>
        <pc:spChg chg="mod">
          <ac:chgData name="Jackson Cantao" userId="10ae01e33b35324e" providerId="LiveId" clId="{8EE617F3-F90A-407C-9440-79E2357A56AD}" dt="2025-10-27T19:36:41.034" v="708" actId="1076"/>
          <ac:spMkLst>
            <pc:docMk/>
            <pc:sldMk cId="3194315801" sldId="655"/>
            <ac:spMk id="2" creationId="{A8BC310C-CDC6-AFD4-859D-355E77CB05D2}"/>
          </ac:spMkLst>
        </pc:spChg>
        <pc:spChg chg="mod">
          <ac:chgData name="Jackson Cantao" userId="10ae01e33b35324e" providerId="LiveId" clId="{8EE617F3-F90A-407C-9440-79E2357A56AD}" dt="2025-10-28T14:07:56.812" v="864" actId="313"/>
          <ac:spMkLst>
            <pc:docMk/>
            <pc:sldMk cId="3194315801" sldId="655"/>
            <ac:spMk id="3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7T19:37:21.412" v="715" actId="1076"/>
        <pc:sldMkLst>
          <pc:docMk/>
          <pc:sldMk cId="2864683978" sldId="708"/>
        </pc:sldMkLst>
        <pc:spChg chg="mod">
          <ac:chgData name="Jackson Cantao" userId="10ae01e33b35324e" providerId="LiveId" clId="{8EE617F3-F90A-407C-9440-79E2357A56AD}" dt="2025-10-27T19:37:17.709" v="714" actId="1076"/>
          <ac:spMkLst>
            <pc:docMk/>
            <pc:sldMk cId="2864683978" sldId="708"/>
            <ac:spMk id="182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9:37:21.412" v="715" actId="1076"/>
          <ac:spMkLst>
            <pc:docMk/>
            <pc:sldMk cId="2864683978" sldId="708"/>
            <ac:spMk id="183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9:37:12.878" v="713" actId="1076"/>
          <ac:spMkLst>
            <pc:docMk/>
            <pc:sldMk cId="2864683978" sldId="708"/>
            <ac:spMk id="184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7T19:37:39.005" v="719" actId="403"/>
        <pc:sldMkLst>
          <pc:docMk/>
          <pc:sldMk cId="2207812564" sldId="709"/>
        </pc:sldMkLst>
        <pc:spChg chg="mod">
          <ac:chgData name="Jackson Cantao" userId="10ae01e33b35324e" providerId="LiveId" clId="{8EE617F3-F90A-407C-9440-79E2357A56AD}" dt="2025-10-27T19:37:39.005" v="719" actId="403"/>
          <ac:spMkLst>
            <pc:docMk/>
            <pc:sldMk cId="2207812564" sldId="709"/>
            <ac:spMk id="189" creationId="{00000000-0000-0000-0000-000000000000}"/>
          </ac:spMkLst>
        </pc:spChg>
      </pc:sldChg>
      <pc:sldChg chg="modSp">
        <pc:chgData name="Jackson Cantao" userId="10ae01e33b35324e" providerId="LiveId" clId="{8EE617F3-F90A-407C-9440-79E2357A56AD}" dt="2025-10-27T18:33:54.395" v="349"/>
        <pc:sldMkLst>
          <pc:docMk/>
          <pc:sldMk cId="783421301" sldId="715"/>
        </pc:sldMkLst>
        <pc:spChg chg="mod">
          <ac:chgData name="Jackson Cantao" userId="10ae01e33b35324e" providerId="LiveId" clId="{8EE617F3-F90A-407C-9440-79E2357A56AD}" dt="2025-10-27T18:33:54.395" v="349"/>
          <ac:spMkLst>
            <pc:docMk/>
            <pc:sldMk cId="783421301" sldId="715"/>
            <ac:spMk id="7" creationId="{8D230589-3210-22DA-E552-A291CAEB69C6}"/>
          </ac:spMkLst>
        </pc:spChg>
      </pc:sldChg>
      <pc:sldChg chg="modSp mod">
        <pc:chgData name="Jackson Cantao" userId="10ae01e33b35324e" providerId="LiveId" clId="{8EE617F3-F90A-407C-9440-79E2357A56AD}" dt="2025-10-28T14:08:19.994" v="868" actId="313"/>
        <pc:sldMkLst>
          <pc:docMk/>
          <pc:sldMk cId="3402301221" sldId="722"/>
        </pc:sldMkLst>
        <pc:spChg chg="mod">
          <ac:chgData name="Jackson Cantao" userId="10ae01e33b35324e" providerId="LiveId" clId="{8EE617F3-F90A-407C-9440-79E2357A56AD}" dt="2025-10-28T14:08:19.994" v="868" actId="313"/>
          <ac:spMkLst>
            <pc:docMk/>
            <pc:sldMk cId="3402301221" sldId="722"/>
            <ac:spMk id="2" creationId="{00000000-0000-0000-0000-000000000000}"/>
          </ac:spMkLst>
        </pc:spChg>
      </pc:sldChg>
      <pc:sldChg chg="addSp delSp modSp mod">
        <pc:chgData name="Jackson Cantao" userId="10ae01e33b35324e" providerId="LiveId" clId="{8EE617F3-F90A-407C-9440-79E2357A56AD}" dt="2025-10-28T14:32:32.034" v="906" actId="1037"/>
        <pc:sldMkLst>
          <pc:docMk/>
          <pc:sldMk cId="920752815" sldId="728"/>
        </pc:sldMkLst>
        <pc:spChg chg="mod">
          <ac:chgData name="Jackson Cantao" userId="10ae01e33b35324e" providerId="LiveId" clId="{8EE617F3-F90A-407C-9440-79E2357A56AD}" dt="2025-10-27T18:31:41.370" v="333" actId="1076"/>
          <ac:spMkLst>
            <pc:docMk/>
            <pc:sldMk cId="920752815" sldId="728"/>
            <ac:spMk id="2" creationId="{00000000-0000-0000-0000-000000000000}"/>
          </ac:spMkLst>
        </pc:spChg>
        <pc:spChg chg="mod">
          <ac:chgData name="Jackson Cantao" userId="10ae01e33b35324e" providerId="LiveId" clId="{8EE617F3-F90A-407C-9440-79E2357A56AD}" dt="2025-10-28T14:08:10.179" v="866" actId="313"/>
          <ac:spMkLst>
            <pc:docMk/>
            <pc:sldMk cId="920752815" sldId="728"/>
            <ac:spMk id="6" creationId="{EE674D03-09E2-48F6-B496-1442A7ED20C3}"/>
          </ac:spMkLst>
        </pc:spChg>
        <pc:picChg chg="del">
          <ac:chgData name="Jackson Cantao" userId="10ae01e33b35324e" providerId="LiveId" clId="{8EE617F3-F90A-407C-9440-79E2357A56AD}" dt="2025-10-28T14:32:22.028" v="892" actId="478"/>
          <ac:picMkLst>
            <pc:docMk/>
            <pc:sldMk cId="920752815" sldId="728"/>
            <ac:picMk id="4" creationId="{ACF8DE1E-CF2D-9780-B060-C135528DC6EE}"/>
          </ac:picMkLst>
        </pc:picChg>
        <pc:picChg chg="add mod ord">
          <ac:chgData name="Jackson Cantao" userId="10ae01e33b35324e" providerId="LiveId" clId="{8EE617F3-F90A-407C-9440-79E2357A56AD}" dt="2025-10-28T14:32:32.034" v="906" actId="1037"/>
          <ac:picMkLst>
            <pc:docMk/>
            <pc:sldMk cId="920752815" sldId="728"/>
            <ac:picMk id="9" creationId="{EED4F805-FD58-598F-A8C9-5E0A31DC0C35}"/>
          </ac:picMkLst>
        </pc:picChg>
      </pc:sldChg>
      <pc:sldChg chg="modSp mod">
        <pc:chgData name="Jackson Cantao" userId="10ae01e33b35324e" providerId="LiveId" clId="{8EE617F3-F90A-407C-9440-79E2357A56AD}" dt="2025-10-27T18:34:53.193" v="356"/>
        <pc:sldMkLst>
          <pc:docMk/>
          <pc:sldMk cId="1527072450" sldId="814"/>
        </pc:sldMkLst>
        <pc:spChg chg="mod">
          <ac:chgData name="Jackson Cantao" userId="10ae01e33b35324e" providerId="LiveId" clId="{8EE617F3-F90A-407C-9440-79E2357A56AD}" dt="2025-10-27T18:34:53.193" v="356"/>
          <ac:spMkLst>
            <pc:docMk/>
            <pc:sldMk cId="1527072450" sldId="814"/>
            <ac:spMk id="5" creationId="{1F641596-8965-B5D5-6B7E-9AB66558757F}"/>
          </ac:spMkLst>
        </pc:spChg>
      </pc:sldChg>
      <pc:sldChg chg="modSp mod">
        <pc:chgData name="Jackson Cantao" userId="10ae01e33b35324e" providerId="LiveId" clId="{8EE617F3-F90A-407C-9440-79E2357A56AD}" dt="2025-10-27T19:28:14.257" v="619"/>
        <pc:sldMkLst>
          <pc:docMk/>
          <pc:sldMk cId="1753452724" sldId="829"/>
        </pc:sldMkLst>
        <pc:spChg chg="mod">
          <ac:chgData name="Jackson Cantao" userId="10ae01e33b35324e" providerId="LiveId" clId="{8EE617F3-F90A-407C-9440-79E2357A56AD}" dt="2025-10-27T19:28:14.257" v="619"/>
          <ac:spMkLst>
            <pc:docMk/>
            <pc:sldMk cId="1753452724" sldId="829"/>
            <ac:spMk id="7" creationId="{4439EEEE-E16D-A933-07F6-FC43C5F3759A}"/>
          </ac:spMkLst>
        </pc:spChg>
      </pc:sldChg>
      <pc:sldChg chg="modSp">
        <pc:chgData name="Jackson Cantao" userId="10ae01e33b35324e" providerId="LiveId" clId="{8EE617F3-F90A-407C-9440-79E2357A56AD}" dt="2025-10-27T18:37:32.455" v="358"/>
        <pc:sldMkLst>
          <pc:docMk/>
          <pc:sldMk cId="1621506264" sldId="854"/>
        </pc:sldMkLst>
        <pc:spChg chg="mod">
          <ac:chgData name="Jackson Cantao" userId="10ae01e33b35324e" providerId="LiveId" clId="{8EE617F3-F90A-407C-9440-79E2357A56AD}" dt="2025-10-27T18:37:32.455" v="358"/>
          <ac:spMkLst>
            <pc:docMk/>
            <pc:sldMk cId="1621506264" sldId="854"/>
            <ac:spMk id="2" creationId="{90AC1B14-5AB7-4F91-AC54-E57355D808EB}"/>
          </ac:spMkLst>
        </pc:spChg>
      </pc:sldChg>
      <pc:sldChg chg="addSp delSp modSp mod delAnim">
        <pc:chgData name="Jackson Cantao" userId="10ae01e33b35324e" providerId="LiveId" clId="{8EE617F3-F90A-407C-9440-79E2357A56AD}" dt="2025-10-27T18:49:33.326" v="420" actId="20577"/>
        <pc:sldMkLst>
          <pc:docMk/>
          <pc:sldMk cId="2170960798" sldId="856"/>
        </pc:sldMkLst>
        <pc:spChg chg="mod">
          <ac:chgData name="Jackson Cantao" userId="10ae01e33b35324e" providerId="LiveId" clId="{8EE617F3-F90A-407C-9440-79E2357A56AD}" dt="2025-10-27T18:41:12.093" v="364"/>
          <ac:spMkLst>
            <pc:docMk/>
            <pc:sldMk cId="2170960798" sldId="856"/>
            <ac:spMk id="2" creationId="{00000000-0000-0000-0000-000000000000}"/>
          </ac:spMkLst>
        </pc:spChg>
        <pc:spChg chg="del">
          <ac:chgData name="Jackson Cantao" userId="10ae01e33b35324e" providerId="LiveId" clId="{8EE617F3-F90A-407C-9440-79E2357A56AD}" dt="2025-10-27T18:48:37.184" v="399" actId="478"/>
          <ac:spMkLst>
            <pc:docMk/>
            <pc:sldMk cId="2170960798" sldId="856"/>
            <ac:spMk id="3" creationId="{139EA283-5892-86F8-5622-1475F3913FC8}"/>
          </ac:spMkLst>
        </pc:spChg>
        <pc:spChg chg="del mod">
          <ac:chgData name="Jackson Cantao" userId="10ae01e33b35324e" providerId="LiveId" clId="{8EE617F3-F90A-407C-9440-79E2357A56AD}" dt="2025-10-27T18:48:35.809" v="398" actId="478"/>
          <ac:spMkLst>
            <pc:docMk/>
            <pc:sldMk cId="2170960798" sldId="856"/>
            <ac:spMk id="4" creationId="{39C52E78-C00E-C73F-2E31-406C7395935E}"/>
          </ac:spMkLst>
        </pc:spChg>
        <pc:spChg chg="del mod">
          <ac:chgData name="Jackson Cantao" userId="10ae01e33b35324e" providerId="LiveId" clId="{8EE617F3-F90A-407C-9440-79E2357A56AD}" dt="2025-10-27T18:48:34.200" v="397" actId="478"/>
          <ac:spMkLst>
            <pc:docMk/>
            <pc:sldMk cId="2170960798" sldId="856"/>
            <ac:spMk id="5" creationId="{B4152356-AA08-188D-FBC1-4BAB985E0A8A}"/>
          </ac:spMkLst>
        </pc:spChg>
        <pc:spChg chg="add mod">
          <ac:chgData name="Jackson Cantao" userId="10ae01e33b35324e" providerId="LiveId" clId="{8EE617F3-F90A-407C-9440-79E2357A56AD}" dt="2025-10-27T18:49:33.326" v="420" actId="20577"/>
          <ac:spMkLst>
            <pc:docMk/>
            <pc:sldMk cId="2170960798" sldId="856"/>
            <ac:spMk id="6" creationId="{C4D746EE-320F-4853-7ED2-F0D7046DC7EC}"/>
          </ac:spMkLst>
        </pc:spChg>
        <pc:spChg chg="del mod">
          <ac:chgData name="Jackson Cantao" userId="10ae01e33b35324e" providerId="LiveId" clId="{8EE617F3-F90A-407C-9440-79E2357A56AD}" dt="2025-10-27T18:48:38.965" v="400" actId="478"/>
          <ac:spMkLst>
            <pc:docMk/>
            <pc:sldMk cId="2170960798" sldId="856"/>
            <ac:spMk id="7" creationId="{3E6DFDEC-9DE1-4C38-9388-18FB128DDE6E}"/>
          </ac:spMkLst>
        </pc:spChg>
      </pc:sldChg>
      <pc:sldChg chg="modSp mod">
        <pc:chgData name="Jackson Cantao" userId="10ae01e33b35324e" providerId="LiveId" clId="{8EE617F3-F90A-407C-9440-79E2357A56AD}" dt="2025-10-27T18:51:48.105" v="436" actId="1076"/>
        <pc:sldMkLst>
          <pc:docMk/>
          <pc:sldMk cId="231514247" sldId="858"/>
        </pc:sldMkLst>
        <pc:spChg chg="mod">
          <ac:chgData name="Jackson Cantao" userId="10ae01e33b35324e" providerId="LiveId" clId="{8EE617F3-F90A-407C-9440-79E2357A56AD}" dt="2025-10-27T18:50:14.450" v="427" actId="1076"/>
          <ac:spMkLst>
            <pc:docMk/>
            <pc:sldMk cId="231514247" sldId="858"/>
            <ac:spMk id="2" creationId="{1C0EF52E-FA4B-471A-991E-BCE7E182F7BE}"/>
          </ac:spMkLst>
        </pc:spChg>
        <pc:spChg chg="mod">
          <ac:chgData name="Jackson Cantao" userId="10ae01e33b35324e" providerId="LiveId" clId="{8EE617F3-F90A-407C-9440-79E2357A56AD}" dt="2025-10-27T18:51:00.779" v="432" actId="20577"/>
          <ac:spMkLst>
            <pc:docMk/>
            <pc:sldMk cId="231514247" sldId="858"/>
            <ac:spMk id="9" creationId="{7C67EC43-4E40-8C68-C204-666341B7C2AD}"/>
          </ac:spMkLst>
        </pc:spChg>
        <pc:spChg chg="mod">
          <ac:chgData name="Jackson Cantao" userId="10ae01e33b35324e" providerId="LiveId" clId="{8EE617F3-F90A-407C-9440-79E2357A56AD}" dt="2025-10-27T18:51:33.136" v="434" actId="20577"/>
          <ac:spMkLst>
            <pc:docMk/>
            <pc:sldMk cId="231514247" sldId="858"/>
            <ac:spMk id="10" creationId="{B654D3DA-0423-05A8-8FAD-292771885BE4}"/>
          </ac:spMkLst>
        </pc:spChg>
        <pc:spChg chg="mod">
          <ac:chgData name="Jackson Cantao" userId="10ae01e33b35324e" providerId="LiveId" clId="{8EE617F3-F90A-407C-9440-79E2357A56AD}" dt="2025-10-27T18:50:56.810" v="429" actId="20577"/>
          <ac:spMkLst>
            <pc:docMk/>
            <pc:sldMk cId="231514247" sldId="858"/>
            <ac:spMk id="13" creationId="{44D3168E-59C0-4715-B137-409D3092A609}"/>
          </ac:spMkLst>
        </pc:spChg>
        <pc:spChg chg="mod">
          <ac:chgData name="Jackson Cantao" userId="10ae01e33b35324e" providerId="LiveId" clId="{8EE617F3-F90A-407C-9440-79E2357A56AD}" dt="2025-10-27T18:51:37.090" v="435" actId="20577"/>
          <ac:spMkLst>
            <pc:docMk/>
            <pc:sldMk cId="231514247" sldId="858"/>
            <ac:spMk id="14" creationId="{9C12AEA8-3335-42DE-A71D-1731DEEE8397}"/>
          </ac:spMkLst>
        </pc:spChg>
        <pc:spChg chg="mod">
          <ac:chgData name="Jackson Cantao" userId="10ae01e33b35324e" providerId="LiveId" clId="{8EE617F3-F90A-407C-9440-79E2357A56AD}" dt="2025-10-27T18:51:04.809" v="433" actId="20577"/>
          <ac:spMkLst>
            <pc:docMk/>
            <pc:sldMk cId="231514247" sldId="858"/>
            <ac:spMk id="15" creationId="{48DC2695-2116-4D91-BE4E-686D609DA178}"/>
          </ac:spMkLst>
        </pc:spChg>
        <pc:spChg chg="mod">
          <ac:chgData name="Jackson Cantao" userId="10ae01e33b35324e" providerId="LiveId" clId="{8EE617F3-F90A-407C-9440-79E2357A56AD}" dt="2025-10-27T18:49:53.325" v="421"/>
          <ac:spMkLst>
            <pc:docMk/>
            <pc:sldMk cId="231514247" sldId="858"/>
            <ac:spMk id="16" creationId="{FFDAB060-C5BC-BAF1-B941-6FED37C8DC97}"/>
          </ac:spMkLst>
        </pc:spChg>
        <pc:spChg chg="mod">
          <ac:chgData name="Jackson Cantao" userId="10ae01e33b35324e" providerId="LiveId" clId="{8EE617F3-F90A-407C-9440-79E2357A56AD}" dt="2025-10-27T18:51:48.105" v="436" actId="1076"/>
          <ac:spMkLst>
            <pc:docMk/>
            <pc:sldMk cId="231514247" sldId="858"/>
            <ac:spMk id="17" creationId="{51FBFDC8-0DBC-A5A8-A7A7-CB5558624971}"/>
          </ac:spMkLst>
        </pc:spChg>
        <pc:spChg chg="mod">
          <ac:chgData name="Jackson Cantao" userId="10ae01e33b35324e" providerId="LiveId" clId="{8EE617F3-F90A-407C-9440-79E2357A56AD}" dt="2025-10-27T18:50:26.935" v="428" actId="1076"/>
          <ac:spMkLst>
            <pc:docMk/>
            <pc:sldMk cId="231514247" sldId="858"/>
            <ac:spMk id="26" creationId="{0CFD6F26-60CE-EC9B-C10C-CE973D407949}"/>
          </ac:spMkLst>
        </pc:spChg>
      </pc:sldChg>
      <pc:sldChg chg="modSp mod">
        <pc:chgData name="Jackson Cantao" userId="10ae01e33b35324e" providerId="LiveId" clId="{8EE617F3-F90A-407C-9440-79E2357A56AD}" dt="2025-10-28T14:08:21.375" v="869" actId="313"/>
        <pc:sldMkLst>
          <pc:docMk/>
          <pc:sldMk cId="733986035" sldId="861"/>
        </pc:sldMkLst>
        <pc:spChg chg="mod">
          <ac:chgData name="Jackson Cantao" userId="10ae01e33b35324e" providerId="LiveId" clId="{8EE617F3-F90A-407C-9440-79E2357A56AD}" dt="2025-10-27T18:52:20.854" v="440"/>
          <ac:spMkLst>
            <pc:docMk/>
            <pc:sldMk cId="733986035" sldId="861"/>
            <ac:spMk id="2" creationId="{00000000-0000-0000-0000-000000000000}"/>
          </ac:spMkLst>
        </pc:spChg>
        <pc:spChg chg="mod">
          <ac:chgData name="Jackson Cantao" userId="10ae01e33b35324e" providerId="LiveId" clId="{8EE617F3-F90A-407C-9440-79E2357A56AD}" dt="2025-10-28T14:08:21.375" v="869" actId="313"/>
          <ac:spMkLst>
            <pc:docMk/>
            <pc:sldMk cId="733986035" sldId="861"/>
            <ac:spMk id="4" creationId="{693930E1-70F9-46F9-A4C2-FF1662CBBE80}"/>
          </ac:spMkLst>
        </pc:spChg>
      </pc:sldChg>
      <pc:sldChg chg="modSp mod">
        <pc:chgData name="Jackson Cantao" userId="10ae01e33b35324e" providerId="LiveId" clId="{8EE617F3-F90A-407C-9440-79E2357A56AD}" dt="2025-10-27T18:52:01.245" v="438" actId="1036"/>
        <pc:sldMkLst>
          <pc:docMk/>
          <pc:sldMk cId="6738655" sldId="863"/>
        </pc:sldMkLst>
        <pc:spChg chg="mod">
          <ac:chgData name="Jackson Cantao" userId="10ae01e33b35324e" providerId="LiveId" clId="{8EE617F3-F90A-407C-9440-79E2357A56AD}" dt="2025-10-27T18:52:01.245" v="438" actId="1036"/>
          <ac:spMkLst>
            <pc:docMk/>
            <pc:sldMk cId="6738655" sldId="863"/>
            <ac:spMk id="5" creationId="{63185BAB-DB1E-5A72-57BE-1EA5C671A82D}"/>
          </ac:spMkLst>
        </pc:spChg>
      </pc:sldChg>
      <pc:sldChg chg="modSp mod">
        <pc:chgData name="Jackson Cantao" userId="10ae01e33b35324e" providerId="LiveId" clId="{8EE617F3-F90A-407C-9440-79E2357A56AD}" dt="2025-10-27T19:10:05.904" v="506" actId="20577"/>
        <pc:sldMkLst>
          <pc:docMk/>
          <pc:sldMk cId="624333477" sldId="865"/>
        </pc:sldMkLst>
        <pc:spChg chg="mod">
          <ac:chgData name="Jackson Cantao" userId="10ae01e33b35324e" providerId="LiveId" clId="{8EE617F3-F90A-407C-9440-79E2357A56AD}" dt="2025-10-27T19:06:02.778" v="486"/>
          <ac:spMkLst>
            <pc:docMk/>
            <pc:sldMk cId="624333477" sldId="865"/>
            <ac:spMk id="2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9:10:05.904" v="506" actId="20577"/>
          <ac:spMkLst>
            <pc:docMk/>
            <pc:sldMk cId="624333477" sldId="865"/>
            <ac:spMk id="9" creationId="{A67008D1-6335-4781-B4B0-D48B44A3B5F3}"/>
          </ac:spMkLst>
        </pc:spChg>
      </pc:sldChg>
      <pc:sldChg chg="modSp mod">
        <pc:chgData name="Jackson Cantao" userId="10ae01e33b35324e" providerId="LiveId" clId="{8EE617F3-F90A-407C-9440-79E2357A56AD}" dt="2025-10-27T19:05:20.765" v="480" actId="20577"/>
        <pc:sldMkLst>
          <pc:docMk/>
          <pc:sldMk cId="982612497" sldId="866"/>
        </pc:sldMkLst>
        <pc:spChg chg="mod">
          <ac:chgData name="Jackson Cantao" userId="10ae01e33b35324e" providerId="LiveId" clId="{8EE617F3-F90A-407C-9440-79E2357A56AD}" dt="2025-10-27T19:01:02.932" v="461"/>
          <ac:spMkLst>
            <pc:docMk/>
            <pc:sldMk cId="982612497" sldId="866"/>
            <ac:spMk id="2" creationId="{96E3AAB8-C687-EC87-B2C2-57FD6844E23B}"/>
          </ac:spMkLst>
        </pc:spChg>
        <pc:spChg chg="mod">
          <ac:chgData name="Jackson Cantao" userId="10ae01e33b35324e" providerId="LiveId" clId="{8EE617F3-F90A-407C-9440-79E2357A56AD}" dt="2025-10-27T19:02:13.589" v="468" actId="1076"/>
          <ac:spMkLst>
            <pc:docMk/>
            <pc:sldMk cId="982612497" sldId="866"/>
            <ac:spMk id="3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9:05:20.765" v="480" actId="20577"/>
          <ac:spMkLst>
            <pc:docMk/>
            <pc:sldMk cId="982612497" sldId="866"/>
            <ac:spMk id="4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7T19:25:20.519" v="606" actId="12"/>
        <pc:sldMkLst>
          <pc:docMk/>
          <pc:sldMk cId="1779814822" sldId="873"/>
        </pc:sldMkLst>
        <pc:spChg chg="mod">
          <ac:chgData name="Jackson Cantao" userId="10ae01e33b35324e" providerId="LiveId" clId="{8EE617F3-F90A-407C-9440-79E2357A56AD}" dt="2025-10-27T19:23:43.955" v="604"/>
          <ac:spMkLst>
            <pc:docMk/>
            <pc:sldMk cId="1779814822" sldId="873"/>
            <ac:spMk id="3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9:25:20.519" v="606" actId="12"/>
          <ac:spMkLst>
            <pc:docMk/>
            <pc:sldMk cId="1779814822" sldId="873"/>
            <ac:spMk id="4" creationId="{00000000-0000-0000-0000-000000000000}"/>
          </ac:spMkLst>
        </pc:spChg>
      </pc:sldChg>
      <pc:sldChg chg="modSp">
        <pc:chgData name="Jackson Cantao" userId="10ae01e33b35324e" providerId="LiveId" clId="{8EE617F3-F90A-407C-9440-79E2357A56AD}" dt="2025-10-27T19:27:53.850" v="616"/>
        <pc:sldMkLst>
          <pc:docMk/>
          <pc:sldMk cId="1885837500" sldId="876"/>
        </pc:sldMkLst>
        <pc:spChg chg="mod">
          <ac:chgData name="Jackson Cantao" userId="10ae01e33b35324e" providerId="LiveId" clId="{8EE617F3-F90A-407C-9440-79E2357A56AD}" dt="2025-10-27T19:27:53.850" v="616"/>
          <ac:spMkLst>
            <pc:docMk/>
            <pc:sldMk cId="1885837500" sldId="876"/>
            <ac:spMk id="7" creationId="{9F906973-A0C6-2FC4-675D-6C655FFC9B48}"/>
          </ac:spMkLst>
        </pc:spChg>
      </pc:sldChg>
      <pc:sldChg chg="modSp">
        <pc:chgData name="Jackson Cantao" userId="10ae01e33b35324e" providerId="LiveId" clId="{8EE617F3-F90A-407C-9440-79E2357A56AD}" dt="2025-10-27T19:28:03.320" v="617"/>
        <pc:sldMkLst>
          <pc:docMk/>
          <pc:sldMk cId="304047880" sldId="878"/>
        </pc:sldMkLst>
        <pc:spChg chg="mod">
          <ac:chgData name="Jackson Cantao" userId="10ae01e33b35324e" providerId="LiveId" clId="{8EE617F3-F90A-407C-9440-79E2357A56AD}" dt="2025-10-27T19:28:03.320" v="617"/>
          <ac:spMkLst>
            <pc:docMk/>
            <pc:sldMk cId="304047880" sldId="878"/>
            <ac:spMk id="6" creationId="{DDE47216-CEE0-173C-4A4D-927535E6057F}"/>
          </ac:spMkLst>
        </pc:spChg>
      </pc:sldChg>
      <pc:sldChg chg="modSp">
        <pc:chgData name="Jackson Cantao" userId="10ae01e33b35324e" providerId="LiveId" clId="{8EE617F3-F90A-407C-9440-79E2357A56AD}" dt="2025-10-27T19:28:27.259" v="620"/>
        <pc:sldMkLst>
          <pc:docMk/>
          <pc:sldMk cId="600644424" sldId="883"/>
        </pc:sldMkLst>
        <pc:spChg chg="mod">
          <ac:chgData name="Jackson Cantao" userId="10ae01e33b35324e" providerId="LiveId" clId="{8EE617F3-F90A-407C-9440-79E2357A56AD}" dt="2025-10-27T19:28:27.259" v="620"/>
          <ac:spMkLst>
            <pc:docMk/>
            <pc:sldMk cId="600644424" sldId="883"/>
            <ac:spMk id="7" creationId="{F08430BB-71C3-71AD-3176-65965138CB4F}"/>
          </ac:spMkLst>
        </pc:spChg>
      </pc:sldChg>
      <pc:sldChg chg="modSp">
        <pc:chgData name="Jackson Cantao" userId="10ae01e33b35324e" providerId="LiveId" clId="{8EE617F3-F90A-407C-9440-79E2357A56AD}" dt="2025-10-27T19:28:52.822" v="622"/>
        <pc:sldMkLst>
          <pc:docMk/>
          <pc:sldMk cId="289232560" sldId="885"/>
        </pc:sldMkLst>
        <pc:spChg chg="mod">
          <ac:chgData name="Jackson Cantao" userId="10ae01e33b35324e" providerId="LiveId" clId="{8EE617F3-F90A-407C-9440-79E2357A56AD}" dt="2025-10-27T19:28:52.822" v="622"/>
          <ac:spMkLst>
            <pc:docMk/>
            <pc:sldMk cId="289232560" sldId="885"/>
            <ac:spMk id="8" creationId="{F8A25E32-52AC-CD1B-2366-49896DBFD7D9}"/>
          </ac:spMkLst>
        </pc:spChg>
      </pc:sldChg>
      <pc:sldChg chg="modSp">
        <pc:chgData name="Jackson Cantao" userId="10ae01e33b35324e" providerId="LiveId" clId="{8EE617F3-F90A-407C-9440-79E2357A56AD}" dt="2025-10-27T19:29:12.010" v="625"/>
        <pc:sldMkLst>
          <pc:docMk/>
          <pc:sldMk cId="2401949722" sldId="887"/>
        </pc:sldMkLst>
        <pc:spChg chg="mod">
          <ac:chgData name="Jackson Cantao" userId="10ae01e33b35324e" providerId="LiveId" clId="{8EE617F3-F90A-407C-9440-79E2357A56AD}" dt="2025-10-27T19:29:12.010" v="625"/>
          <ac:spMkLst>
            <pc:docMk/>
            <pc:sldMk cId="2401949722" sldId="887"/>
            <ac:spMk id="10" creationId="{4A6EE7F0-B7C0-E10E-92B3-CA59930D21A4}"/>
          </ac:spMkLst>
        </pc:spChg>
      </pc:sldChg>
      <pc:sldChg chg="addSp delSp modSp mod">
        <pc:chgData name="Jackson Cantao" userId="10ae01e33b35324e" providerId="LiveId" clId="{8EE617F3-F90A-407C-9440-79E2357A56AD}" dt="2025-10-28T14:34:20.596" v="929" actId="1038"/>
        <pc:sldMkLst>
          <pc:docMk/>
          <pc:sldMk cId="3903452895" sldId="893"/>
        </pc:sldMkLst>
        <pc:spChg chg="mod">
          <ac:chgData name="Jackson Cantao" userId="10ae01e33b35324e" providerId="LiveId" clId="{8EE617F3-F90A-407C-9440-79E2357A56AD}" dt="2025-10-28T14:08:39.994" v="870" actId="313"/>
          <ac:spMkLst>
            <pc:docMk/>
            <pc:sldMk cId="3903452895" sldId="893"/>
            <ac:spMk id="5" creationId="{BAD23C48-C5AA-DC1E-CC05-AFE4CB57DE04}"/>
          </ac:spMkLst>
        </pc:spChg>
        <pc:spChg chg="mod">
          <ac:chgData name="Jackson Cantao" userId="10ae01e33b35324e" providerId="LiveId" clId="{8EE617F3-F90A-407C-9440-79E2357A56AD}" dt="2025-10-27T19:30:14.321" v="632"/>
          <ac:spMkLst>
            <pc:docMk/>
            <pc:sldMk cId="3903452895" sldId="893"/>
            <ac:spMk id="9" creationId="{F07BE448-11DD-9C10-CE90-1AA51BB89240}"/>
          </ac:spMkLst>
        </pc:spChg>
        <pc:picChg chg="del">
          <ac:chgData name="Jackson Cantao" userId="10ae01e33b35324e" providerId="LiveId" clId="{8EE617F3-F90A-407C-9440-79E2357A56AD}" dt="2025-10-28T14:34:00.847" v="912" actId="478"/>
          <ac:picMkLst>
            <pc:docMk/>
            <pc:sldMk cId="3903452895" sldId="893"/>
            <ac:picMk id="2" creationId="{DE46E386-32B7-B6F2-C463-9B295B45351A}"/>
          </ac:picMkLst>
        </pc:picChg>
        <pc:picChg chg="add mod ord">
          <ac:chgData name="Jackson Cantao" userId="10ae01e33b35324e" providerId="LiveId" clId="{8EE617F3-F90A-407C-9440-79E2357A56AD}" dt="2025-10-28T14:34:20.596" v="929" actId="1038"/>
          <ac:picMkLst>
            <pc:docMk/>
            <pc:sldMk cId="3903452895" sldId="893"/>
            <ac:picMk id="4" creationId="{963201EA-777C-55C9-0E1A-E5C1ED4BC8B2}"/>
          </ac:picMkLst>
        </pc:picChg>
      </pc:sldChg>
      <pc:sldChg chg="modSp">
        <pc:chgData name="Jackson Cantao" userId="10ae01e33b35324e" providerId="LiveId" clId="{8EE617F3-F90A-407C-9440-79E2357A56AD}" dt="2025-10-27T18:52:08.494" v="439"/>
        <pc:sldMkLst>
          <pc:docMk/>
          <pc:sldMk cId="3574900220" sldId="900"/>
        </pc:sldMkLst>
        <pc:spChg chg="mod">
          <ac:chgData name="Jackson Cantao" userId="10ae01e33b35324e" providerId="LiveId" clId="{8EE617F3-F90A-407C-9440-79E2357A56AD}" dt="2025-10-27T18:52:08.494" v="439"/>
          <ac:spMkLst>
            <pc:docMk/>
            <pc:sldMk cId="3574900220" sldId="900"/>
            <ac:spMk id="14" creationId="{A7DF9FF6-18DF-A867-39A3-DBF4DC295247}"/>
          </ac:spMkLst>
        </pc:spChg>
      </pc:sldChg>
      <pc:sldChg chg="modSp mod">
        <pc:chgData name="Jackson Cantao" userId="10ae01e33b35324e" providerId="LiveId" clId="{8EE617F3-F90A-407C-9440-79E2357A56AD}" dt="2025-10-27T18:59:00.620" v="460" actId="20577"/>
        <pc:sldMkLst>
          <pc:docMk/>
          <pc:sldMk cId="3664944396" sldId="904"/>
        </pc:sldMkLst>
        <pc:spChg chg="mod">
          <ac:chgData name="Jackson Cantao" userId="10ae01e33b35324e" providerId="LiveId" clId="{8EE617F3-F90A-407C-9440-79E2357A56AD}" dt="2025-10-27T18:55:19.355" v="448"/>
          <ac:spMkLst>
            <pc:docMk/>
            <pc:sldMk cId="3664944396" sldId="904"/>
            <ac:spMk id="2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8:55:37.589" v="453"/>
          <ac:spMkLst>
            <pc:docMk/>
            <pc:sldMk cId="3664944396" sldId="904"/>
            <ac:spMk id="9" creationId="{A67008D1-6335-4781-B4B0-D48B44A3B5F3}"/>
          </ac:spMkLst>
        </pc:spChg>
        <pc:spChg chg="mod">
          <ac:chgData name="Jackson Cantao" userId="10ae01e33b35324e" providerId="LiveId" clId="{8EE617F3-F90A-407C-9440-79E2357A56AD}" dt="2025-10-27T18:59:00.620" v="460" actId="20577"/>
          <ac:spMkLst>
            <pc:docMk/>
            <pc:sldMk cId="3664944396" sldId="904"/>
            <ac:spMk id="21" creationId="{178F924D-31F2-248D-1568-3F1CBBA31A02}"/>
          </ac:spMkLst>
        </pc:spChg>
      </pc:sldChg>
      <pc:sldChg chg="modSp mod">
        <pc:chgData name="Jackson Cantao" userId="10ae01e33b35324e" providerId="LiveId" clId="{8EE617F3-F90A-407C-9440-79E2357A56AD}" dt="2025-10-27T19:11:44.407" v="511" actId="20577"/>
        <pc:sldMkLst>
          <pc:docMk/>
          <pc:sldMk cId="2625063998" sldId="905"/>
        </pc:sldMkLst>
        <pc:spChg chg="mod">
          <ac:chgData name="Jackson Cantao" userId="10ae01e33b35324e" providerId="LiveId" clId="{8EE617F3-F90A-407C-9440-79E2357A56AD}" dt="2025-10-27T19:11:15.999" v="507"/>
          <ac:spMkLst>
            <pc:docMk/>
            <pc:sldMk cId="2625063998" sldId="905"/>
            <ac:spMk id="2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9:11:44.407" v="511" actId="20577"/>
          <ac:spMkLst>
            <pc:docMk/>
            <pc:sldMk cId="2625063998" sldId="905"/>
            <ac:spMk id="3" creationId="{E6D0FFB8-F493-8AD3-25F1-364C0E76CFDF}"/>
          </ac:spMkLst>
        </pc:spChg>
        <pc:spChg chg="mod">
          <ac:chgData name="Jackson Cantao" userId="10ae01e33b35324e" providerId="LiveId" clId="{8EE617F3-F90A-407C-9440-79E2357A56AD}" dt="2025-10-27T19:11:24.889" v="509"/>
          <ac:spMkLst>
            <pc:docMk/>
            <pc:sldMk cId="2625063998" sldId="905"/>
            <ac:spMk id="9" creationId="{A67008D1-6335-4781-B4B0-D48B44A3B5F3}"/>
          </ac:spMkLst>
        </pc:spChg>
      </pc:sldChg>
      <pc:sldChg chg="modSp">
        <pc:chgData name="Jackson Cantao" userId="10ae01e33b35324e" providerId="LiveId" clId="{8EE617F3-F90A-407C-9440-79E2357A56AD}" dt="2025-10-27T18:30:47.625" v="328"/>
        <pc:sldMkLst>
          <pc:docMk/>
          <pc:sldMk cId="990622327" sldId="911"/>
        </pc:sldMkLst>
        <pc:spChg chg="mod">
          <ac:chgData name="Jackson Cantao" userId="10ae01e33b35324e" providerId="LiveId" clId="{8EE617F3-F90A-407C-9440-79E2357A56AD}" dt="2025-10-27T18:30:47.625" v="328"/>
          <ac:spMkLst>
            <pc:docMk/>
            <pc:sldMk cId="990622327" sldId="911"/>
            <ac:spMk id="189" creationId="{00000000-0000-0000-0000-000000000000}"/>
          </ac:spMkLst>
        </pc:spChg>
      </pc:sldChg>
      <pc:sldChg chg="modSp">
        <pc:chgData name="Jackson Cantao" userId="10ae01e33b35324e" providerId="LiveId" clId="{8EE617F3-F90A-407C-9440-79E2357A56AD}" dt="2025-10-27T18:40:54.047" v="363"/>
        <pc:sldMkLst>
          <pc:docMk/>
          <pc:sldMk cId="3213231252" sldId="912"/>
        </pc:sldMkLst>
        <pc:spChg chg="mod">
          <ac:chgData name="Jackson Cantao" userId="10ae01e33b35324e" providerId="LiveId" clId="{8EE617F3-F90A-407C-9440-79E2357A56AD}" dt="2025-10-27T18:40:54.047" v="363"/>
          <ac:spMkLst>
            <pc:docMk/>
            <pc:sldMk cId="3213231252" sldId="912"/>
            <ac:spMk id="189" creationId="{00000000-0000-0000-0000-000000000000}"/>
          </ac:spMkLst>
        </pc:spChg>
      </pc:sldChg>
      <pc:sldChg chg="modSp">
        <pc:chgData name="Jackson Cantao" userId="10ae01e33b35324e" providerId="LiveId" clId="{8EE617F3-F90A-407C-9440-79E2357A56AD}" dt="2025-10-27T19:29:50.102" v="628"/>
        <pc:sldMkLst>
          <pc:docMk/>
          <pc:sldMk cId="2662337484" sldId="914"/>
        </pc:sldMkLst>
        <pc:spChg chg="mod">
          <ac:chgData name="Jackson Cantao" userId="10ae01e33b35324e" providerId="LiveId" clId="{8EE617F3-F90A-407C-9440-79E2357A56AD}" dt="2025-10-27T19:29:50.102" v="628"/>
          <ac:spMkLst>
            <pc:docMk/>
            <pc:sldMk cId="2662337484" sldId="914"/>
            <ac:spMk id="10" creationId="{E4AB93F2-E2EB-BC10-9A92-929B63928A90}"/>
          </ac:spMkLst>
        </pc:spChg>
      </pc:sldChg>
      <pc:sldChg chg="modSp">
        <pc:chgData name="Jackson Cantao" userId="10ae01e33b35324e" providerId="LiveId" clId="{8EE617F3-F90A-407C-9440-79E2357A56AD}" dt="2025-10-27T19:29:33.103" v="626"/>
        <pc:sldMkLst>
          <pc:docMk/>
          <pc:sldMk cId="2746094906" sldId="915"/>
        </pc:sldMkLst>
        <pc:spChg chg="mod">
          <ac:chgData name="Jackson Cantao" userId="10ae01e33b35324e" providerId="LiveId" clId="{8EE617F3-F90A-407C-9440-79E2357A56AD}" dt="2025-10-27T19:29:33.103" v="626"/>
          <ac:spMkLst>
            <pc:docMk/>
            <pc:sldMk cId="2746094906" sldId="915"/>
            <ac:spMk id="10" creationId="{122392E1-50FF-EB8E-AE6E-BC9654B95B67}"/>
          </ac:spMkLst>
        </pc:spChg>
      </pc:sldChg>
      <pc:sldChg chg="modSp mod">
        <pc:chgData name="Jackson Cantao" userId="10ae01e33b35324e" providerId="LiveId" clId="{8EE617F3-F90A-407C-9440-79E2357A56AD}" dt="2025-10-27T19:20:57.372" v="591" actId="122"/>
        <pc:sldMkLst>
          <pc:docMk/>
          <pc:sldMk cId="3097599023" sldId="919"/>
        </pc:sldMkLst>
        <pc:spChg chg="mod">
          <ac:chgData name="Jackson Cantao" userId="10ae01e33b35324e" providerId="LiveId" clId="{8EE617F3-F90A-407C-9440-79E2357A56AD}" dt="2025-10-27T19:20:19.573" v="586" actId="123"/>
          <ac:spMkLst>
            <pc:docMk/>
            <pc:sldMk cId="3097599023" sldId="919"/>
            <ac:spMk id="6" creationId="{B186DD09-2EE1-D456-2584-09E1125BE7E2}"/>
          </ac:spMkLst>
        </pc:spChg>
        <pc:graphicFrameChg chg="mod modGraphic">
          <ac:chgData name="Jackson Cantao" userId="10ae01e33b35324e" providerId="LiveId" clId="{8EE617F3-F90A-407C-9440-79E2357A56AD}" dt="2025-10-27T19:20:57.372" v="591" actId="122"/>
          <ac:graphicFrameMkLst>
            <pc:docMk/>
            <pc:sldMk cId="3097599023" sldId="919"/>
            <ac:graphicFrameMk id="5" creationId="{699F0494-9A44-F5AD-DDE2-DF2EC4483CC3}"/>
          </ac:graphicFrameMkLst>
        </pc:graphicFrameChg>
      </pc:sldChg>
      <pc:sldChg chg="modSp">
        <pc:chgData name="Jackson Cantao" userId="10ae01e33b35324e" providerId="LiveId" clId="{8EE617F3-F90A-407C-9440-79E2357A56AD}" dt="2025-10-27T19:38:14.270" v="724"/>
        <pc:sldMkLst>
          <pc:docMk/>
          <pc:sldMk cId="3427957637" sldId="922"/>
        </pc:sldMkLst>
        <pc:spChg chg="mod">
          <ac:chgData name="Jackson Cantao" userId="10ae01e33b35324e" providerId="LiveId" clId="{8EE617F3-F90A-407C-9440-79E2357A56AD}" dt="2025-10-27T19:38:14.270" v="724"/>
          <ac:spMkLst>
            <pc:docMk/>
            <pc:sldMk cId="3427957637" sldId="922"/>
            <ac:spMk id="2" creationId="{00000000-0000-0000-0000-000000000000}"/>
          </ac:spMkLst>
        </pc:spChg>
      </pc:sldChg>
      <pc:sldChg chg="modSp mod">
        <pc:chgData name="Jackson Cantao" userId="10ae01e33b35324e" providerId="LiveId" clId="{8EE617F3-F90A-407C-9440-79E2357A56AD}" dt="2025-10-27T19:27:40.616" v="615" actId="20577"/>
        <pc:sldMkLst>
          <pc:docMk/>
          <pc:sldMk cId="3649709190" sldId="928"/>
        </pc:sldMkLst>
        <pc:spChg chg="mod">
          <ac:chgData name="Jackson Cantao" userId="10ae01e33b35324e" providerId="LiveId" clId="{8EE617F3-F90A-407C-9440-79E2357A56AD}" dt="2025-10-27T19:26:59.943" v="611" actId="1076"/>
          <ac:spMkLst>
            <pc:docMk/>
            <pc:sldMk cId="3649709190" sldId="928"/>
            <ac:spMk id="2" creationId="{20A9B851-D5EA-44A7-BA08-3F3A56C9FFB2}"/>
          </ac:spMkLst>
        </pc:spChg>
        <pc:spChg chg="mod">
          <ac:chgData name="Jackson Cantao" userId="10ae01e33b35324e" providerId="LiveId" clId="{8EE617F3-F90A-407C-9440-79E2357A56AD}" dt="2025-10-27T19:26:22.099" v="607"/>
          <ac:spMkLst>
            <pc:docMk/>
            <pc:sldMk cId="3649709190" sldId="928"/>
            <ac:spMk id="3" creationId="{00000000-0000-0000-0000-000000000000}"/>
          </ac:spMkLst>
        </pc:spChg>
        <pc:spChg chg="mod">
          <ac:chgData name="Jackson Cantao" userId="10ae01e33b35324e" providerId="LiveId" clId="{8EE617F3-F90A-407C-9440-79E2357A56AD}" dt="2025-10-27T19:27:40.616" v="615" actId="20577"/>
          <ac:spMkLst>
            <pc:docMk/>
            <pc:sldMk cId="3649709190" sldId="928"/>
            <ac:spMk id="5" creationId="{9B7E34D5-D932-5E2E-52A1-8D5DF435E18F}"/>
          </ac:spMkLst>
        </pc:spChg>
      </pc:sldChg>
      <pc:sldChg chg="modSp">
        <pc:chgData name="Jackson Cantao" userId="10ae01e33b35324e" providerId="LiveId" clId="{8EE617F3-F90A-407C-9440-79E2357A56AD}" dt="2025-10-27T19:29:06.963" v="624"/>
        <pc:sldMkLst>
          <pc:docMk/>
          <pc:sldMk cId="1758847108" sldId="929"/>
        </pc:sldMkLst>
        <pc:spChg chg="mod">
          <ac:chgData name="Jackson Cantao" userId="10ae01e33b35324e" providerId="LiveId" clId="{8EE617F3-F90A-407C-9440-79E2357A56AD}" dt="2025-10-27T19:29:06.963" v="624"/>
          <ac:spMkLst>
            <pc:docMk/>
            <pc:sldMk cId="1758847108" sldId="929"/>
            <ac:spMk id="8" creationId="{16F0D5AF-3899-DB83-A497-9619133142CE}"/>
          </ac:spMkLst>
        </pc:spChg>
      </pc:sldChg>
      <pc:sldChg chg="modSp mod">
        <pc:chgData name="Jackson Cantao" userId="10ae01e33b35324e" providerId="LiveId" clId="{8EE617F3-F90A-407C-9440-79E2357A56AD}" dt="2025-10-27T18:34:13.348" v="353"/>
        <pc:sldMkLst>
          <pc:docMk/>
          <pc:sldMk cId="2251910532" sldId="930"/>
        </pc:sldMkLst>
        <pc:spChg chg="mod">
          <ac:chgData name="Jackson Cantao" userId="10ae01e33b35324e" providerId="LiveId" clId="{8EE617F3-F90A-407C-9440-79E2357A56AD}" dt="2025-10-27T18:34:13.348" v="353"/>
          <ac:spMkLst>
            <pc:docMk/>
            <pc:sldMk cId="2251910532" sldId="930"/>
            <ac:spMk id="3" creationId="{6A1426B9-66C3-2BAA-9EE4-5F66169309D1}"/>
          </ac:spMkLst>
        </pc:spChg>
      </pc:sldChg>
      <pc:sldChg chg="modSp">
        <pc:chgData name="Jackson Cantao" userId="10ae01e33b35324e" providerId="LiveId" clId="{8EE617F3-F90A-407C-9440-79E2357A56AD}" dt="2025-10-27T18:34:23.442" v="354"/>
        <pc:sldMkLst>
          <pc:docMk/>
          <pc:sldMk cId="429644693" sldId="931"/>
        </pc:sldMkLst>
        <pc:spChg chg="mod">
          <ac:chgData name="Jackson Cantao" userId="10ae01e33b35324e" providerId="LiveId" clId="{8EE617F3-F90A-407C-9440-79E2357A56AD}" dt="2025-10-27T18:34:23.442" v="354"/>
          <ac:spMkLst>
            <pc:docMk/>
            <pc:sldMk cId="429644693" sldId="931"/>
            <ac:spMk id="2" creationId="{B6FC1DEF-429D-FCFC-049D-A9382CD76DBD}"/>
          </ac:spMkLst>
        </pc:spChg>
      </pc:sldChg>
      <pc:sldChg chg="modSp">
        <pc:chgData name="Jackson Cantao" userId="10ae01e33b35324e" providerId="LiveId" clId="{8EE617F3-F90A-407C-9440-79E2357A56AD}" dt="2025-10-27T19:28:41.227" v="621"/>
        <pc:sldMkLst>
          <pc:docMk/>
          <pc:sldMk cId="4054932299" sldId="942"/>
        </pc:sldMkLst>
        <pc:spChg chg="mod">
          <ac:chgData name="Jackson Cantao" userId="10ae01e33b35324e" providerId="LiveId" clId="{8EE617F3-F90A-407C-9440-79E2357A56AD}" dt="2025-10-27T19:28:41.227" v="621"/>
          <ac:spMkLst>
            <pc:docMk/>
            <pc:sldMk cId="4054932299" sldId="942"/>
            <ac:spMk id="7" creationId="{EB6A4579-4318-26E1-6449-22EEE76605DD}"/>
          </ac:spMkLst>
        </pc:spChg>
      </pc:sldChg>
      <pc:sldChg chg="modSp">
        <pc:chgData name="Jackson Cantao" userId="10ae01e33b35324e" providerId="LiveId" clId="{8EE617F3-F90A-407C-9440-79E2357A56AD}" dt="2025-10-27T19:29:41.680" v="627"/>
        <pc:sldMkLst>
          <pc:docMk/>
          <pc:sldMk cId="3299863416" sldId="943"/>
        </pc:sldMkLst>
        <pc:spChg chg="mod">
          <ac:chgData name="Jackson Cantao" userId="10ae01e33b35324e" providerId="LiveId" clId="{8EE617F3-F90A-407C-9440-79E2357A56AD}" dt="2025-10-27T19:29:41.680" v="627"/>
          <ac:spMkLst>
            <pc:docMk/>
            <pc:sldMk cId="3299863416" sldId="943"/>
            <ac:spMk id="7" creationId="{1F2254B7-DAF4-7750-BEC2-E26F7B785374}"/>
          </ac:spMkLst>
        </pc:spChg>
      </pc:sldChg>
      <pc:sldChg chg="modSp mod">
        <pc:chgData name="Jackson Cantao" userId="10ae01e33b35324e" providerId="LiveId" clId="{8EE617F3-F90A-407C-9440-79E2357A56AD}" dt="2025-10-27T19:30:05.806" v="631" actId="1076"/>
        <pc:sldMkLst>
          <pc:docMk/>
          <pc:sldMk cId="156472731" sldId="944"/>
        </pc:sldMkLst>
        <pc:spChg chg="mod">
          <ac:chgData name="Jackson Cantao" userId="10ae01e33b35324e" providerId="LiveId" clId="{8EE617F3-F90A-407C-9440-79E2357A56AD}" dt="2025-10-27T19:30:05.806" v="631" actId="1076"/>
          <ac:spMkLst>
            <pc:docMk/>
            <pc:sldMk cId="156472731" sldId="944"/>
            <ac:spMk id="9" creationId="{9B3E960C-9457-A175-EDC0-23F9A232301E}"/>
          </ac:spMkLst>
        </pc:spChg>
        <pc:spChg chg="mod">
          <ac:chgData name="Jackson Cantao" userId="10ae01e33b35324e" providerId="LiveId" clId="{8EE617F3-F90A-407C-9440-79E2357A56AD}" dt="2025-10-27T19:29:58.867" v="629"/>
          <ac:spMkLst>
            <pc:docMk/>
            <pc:sldMk cId="156472731" sldId="944"/>
            <ac:spMk id="12" creationId="{71CA2ED7-4CB9-41FB-40DA-BAB9AE05AED7}"/>
          </ac:spMkLst>
        </pc:spChg>
        <pc:picChg chg="mod">
          <ac:chgData name="Jackson Cantao" userId="10ae01e33b35324e" providerId="LiveId" clId="{8EE617F3-F90A-407C-9440-79E2357A56AD}" dt="2025-10-27T19:30:01.837" v="630" actId="14100"/>
          <ac:picMkLst>
            <pc:docMk/>
            <pc:sldMk cId="156472731" sldId="944"/>
            <ac:picMk id="6" creationId="{1EAA3AB6-882A-2765-28E7-752F1012541A}"/>
          </ac:picMkLst>
        </pc:picChg>
      </pc:sldChg>
      <pc:sldChg chg="modSp mod">
        <pc:chgData name="Jackson Cantao" userId="10ae01e33b35324e" providerId="LiveId" clId="{8EE617F3-F90A-407C-9440-79E2357A56AD}" dt="2025-10-27T19:33:24.045" v="685" actId="20577"/>
        <pc:sldMkLst>
          <pc:docMk/>
          <pc:sldMk cId="3206402915" sldId="945"/>
        </pc:sldMkLst>
        <pc:spChg chg="mod">
          <ac:chgData name="Jackson Cantao" userId="10ae01e33b35324e" providerId="LiveId" clId="{8EE617F3-F90A-407C-9440-79E2357A56AD}" dt="2025-10-27T19:31:55.715" v="670"/>
          <ac:spMkLst>
            <pc:docMk/>
            <pc:sldMk cId="3206402915" sldId="945"/>
            <ac:spMk id="5" creationId="{40A0D2A5-1E4A-2490-0247-2C4AD991CDBC}"/>
          </ac:spMkLst>
        </pc:spChg>
        <pc:spChg chg="mod">
          <ac:chgData name="Jackson Cantao" userId="10ae01e33b35324e" providerId="LiveId" clId="{8EE617F3-F90A-407C-9440-79E2357A56AD}" dt="2025-10-27T19:33:24.045" v="685" actId="20577"/>
          <ac:spMkLst>
            <pc:docMk/>
            <pc:sldMk cId="3206402915" sldId="945"/>
            <ac:spMk id="11" creationId="{BED1681F-D8FD-9D50-E401-D2FCC07F8F96}"/>
          </ac:spMkLst>
        </pc:spChg>
      </pc:sldChg>
      <pc:sldChg chg="modSp mod">
        <pc:chgData name="Jackson Cantao" userId="10ae01e33b35324e" providerId="LiveId" clId="{8EE617F3-F90A-407C-9440-79E2357A56AD}" dt="2025-10-27T18:29:58.529" v="325"/>
        <pc:sldMkLst>
          <pc:docMk/>
          <pc:sldMk cId="1826429180" sldId="947"/>
        </pc:sldMkLst>
        <pc:spChg chg="mod">
          <ac:chgData name="Jackson Cantao" userId="10ae01e33b35324e" providerId="LiveId" clId="{8EE617F3-F90A-407C-9440-79E2357A56AD}" dt="2025-10-27T18:29:58.529" v="325"/>
          <ac:spMkLst>
            <pc:docMk/>
            <pc:sldMk cId="1826429180" sldId="947"/>
            <ac:spMk id="2" creationId="{184678FD-34E9-4E08-043C-44A6BB4BE560}"/>
          </ac:spMkLst>
        </pc:spChg>
      </pc:sldChg>
      <pc:sldChg chg="modSp mod">
        <pc:chgData name="Jackson Cantao" userId="10ae01e33b35324e" providerId="LiveId" clId="{8EE617F3-F90A-407C-9440-79E2357A56AD}" dt="2025-10-27T18:32:15.149" v="336"/>
        <pc:sldMkLst>
          <pc:docMk/>
          <pc:sldMk cId="4103265071" sldId="948"/>
        </pc:sldMkLst>
        <pc:spChg chg="mod">
          <ac:chgData name="Jackson Cantao" userId="10ae01e33b35324e" providerId="LiveId" clId="{8EE617F3-F90A-407C-9440-79E2357A56AD}" dt="2025-10-27T18:32:15.149" v="336"/>
          <ac:spMkLst>
            <pc:docMk/>
            <pc:sldMk cId="4103265071" sldId="948"/>
            <ac:spMk id="2" creationId="{E338705E-27A6-E558-43A2-6DE6C03AB269}"/>
          </ac:spMkLst>
        </pc:spChg>
      </pc:sldChg>
      <pc:sldChg chg="modSp">
        <pc:chgData name="Jackson Cantao" userId="10ae01e33b35324e" providerId="LiveId" clId="{8EE617F3-F90A-407C-9440-79E2357A56AD}" dt="2025-10-27T18:32:27.415" v="337"/>
        <pc:sldMkLst>
          <pc:docMk/>
          <pc:sldMk cId="3217536536" sldId="949"/>
        </pc:sldMkLst>
        <pc:spChg chg="mod">
          <ac:chgData name="Jackson Cantao" userId="10ae01e33b35324e" providerId="LiveId" clId="{8EE617F3-F90A-407C-9440-79E2357A56AD}" dt="2025-10-27T18:32:27.415" v="337"/>
          <ac:spMkLst>
            <pc:docMk/>
            <pc:sldMk cId="3217536536" sldId="949"/>
            <ac:spMk id="2" creationId="{37B1756D-1D0B-B91E-0208-F33DF7C83314}"/>
          </ac:spMkLst>
        </pc:spChg>
      </pc:sldChg>
      <pc:sldChg chg="modSp mod">
        <pc:chgData name="Jackson Cantao" userId="10ae01e33b35324e" providerId="LiveId" clId="{8EE617F3-F90A-407C-9440-79E2357A56AD}" dt="2025-10-27T18:32:40.742" v="339"/>
        <pc:sldMkLst>
          <pc:docMk/>
          <pc:sldMk cId="4009690346" sldId="950"/>
        </pc:sldMkLst>
        <pc:spChg chg="mod">
          <ac:chgData name="Jackson Cantao" userId="10ae01e33b35324e" providerId="LiveId" clId="{8EE617F3-F90A-407C-9440-79E2357A56AD}" dt="2025-10-27T18:32:40.742" v="339"/>
          <ac:spMkLst>
            <pc:docMk/>
            <pc:sldMk cId="4009690346" sldId="950"/>
            <ac:spMk id="2" creationId="{7C68EC93-3B12-43EE-5858-DFCA98599148}"/>
          </ac:spMkLst>
        </pc:spChg>
      </pc:sldChg>
      <pc:sldChg chg="modSp mod">
        <pc:chgData name="Jackson Cantao" userId="10ae01e33b35324e" providerId="LiveId" clId="{8EE617F3-F90A-407C-9440-79E2357A56AD}" dt="2025-10-27T18:32:54.447" v="341"/>
        <pc:sldMkLst>
          <pc:docMk/>
          <pc:sldMk cId="1387510415" sldId="951"/>
        </pc:sldMkLst>
        <pc:spChg chg="mod">
          <ac:chgData name="Jackson Cantao" userId="10ae01e33b35324e" providerId="LiveId" clId="{8EE617F3-F90A-407C-9440-79E2357A56AD}" dt="2025-10-27T18:32:54.447" v="341"/>
          <ac:spMkLst>
            <pc:docMk/>
            <pc:sldMk cId="1387510415" sldId="951"/>
            <ac:spMk id="2" creationId="{80DF0F36-DB8C-83DF-B11B-72F1BA082A22}"/>
          </ac:spMkLst>
        </pc:spChg>
      </pc:sldChg>
      <pc:sldChg chg="modSp mod">
        <pc:chgData name="Jackson Cantao" userId="10ae01e33b35324e" providerId="LiveId" clId="{8EE617F3-F90A-407C-9440-79E2357A56AD}" dt="2025-10-27T18:33:10.976" v="343"/>
        <pc:sldMkLst>
          <pc:docMk/>
          <pc:sldMk cId="1886389533" sldId="952"/>
        </pc:sldMkLst>
        <pc:spChg chg="mod">
          <ac:chgData name="Jackson Cantao" userId="10ae01e33b35324e" providerId="LiveId" clId="{8EE617F3-F90A-407C-9440-79E2357A56AD}" dt="2025-10-27T18:33:10.976" v="343"/>
          <ac:spMkLst>
            <pc:docMk/>
            <pc:sldMk cId="1886389533" sldId="952"/>
            <ac:spMk id="2" creationId="{5D1C121C-69A6-59B3-D7F4-A28A651BD879}"/>
          </ac:spMkLst>
        </pc:spChg>
      </pc:sldChg>
      <pc:sldChg chg="modSp mod">
        <pc:chgData name="Jackson Cantao" userId="10ae01e33b35324e" providerId="LiveId" clId="{8EE617F3-F90A-407C-9440-79E2357A56AD}" dt="2025-10-27T18:33:25.928" v="346"/>
        <pc:sldMkLst>
          <pc:docMk/>
          <pc:sldMk cId="2018529188" sldId="953"/>
        </pc:sldMkLst>
        <pc:spChg chg="mod">
          <ac:chgData name="Jackson Cantao" userId="10ae01e33b35324e" providerId="LiveId" clId="{8EE617F3-F90A-407C-9440-79E2357A56AD}" dt="2025-10-27T18:33:25.928" v="346"/>
          <ac:spMkLst>
            <pc:docMk/>
            <pc:sldMk cId="2018529188" sldId="953"/>
            <ac:spMk id="2" creationId="{DCC93AD9-80DB-8602-99C1-4E9501075B37}"/>
          </ac:spMkLst>
        </pc:spChg>
      </pc:sldChg>
      <pc:sldChg chg="modSp mod">
        <pc:chgData name="Jackson Cantao" userId="10ae01e33b35324e" providerId="LiveId" clId="{8EE617F3-F90A-407C-9440-79E2357A56AD}" dt="2025-10-27T18:33:44.396" v="348"/>
        <pc:sldMkLst>
          <pc:docMk/>
          <pc:sldMk cId="1383844855" sldId="954"/>
        </pc:sldMkLst>
        <pc:spChg chg="mod">
          <ac:chgData name="Jackson Cantao" userId="10ae01e33b35324e" providerId="LiveId" clId="{8EE617F3-F90A-407C-9440-79E2357A56AD}" dt="2025-10-27T18:33:44.396" v="348"/>
          <ac:spMkLst>
            <pc:docMk/>
            <pc:sldMk cId="1383844855" sldId="954"/>
            <ac:spMk id="2" creationId="{0E4DD01E-FAC5-6C7C-0371-B4E848E5895F}"/>
          </ac:spMkLst>
        </pc:spChg>
      </pc:sldChg>
      <pc:sldChg chg="modSp">
        <pc:chgData name="Jackson Cantao" userId="10ae01e33b35324e" providerId="LiveId" clId="{8EE617F3-F90A-407C-9440-79E2357A56AD}" dt="2025-10-27T18:34:01.583" v="350"/>
        <pc:sldMkLst>
          <pc:docMk/>
          <pc:sldMk cId="3447422088" sldId="955"/>
        </pc:sldMkLst>
        <pc:spChg chg="mod">
          <ac:chgData name="Jackson Cantao" userId="10ae01e33b35324e" providerId="LiveId" clId="{8EE617F3-F90A-407C-9440-79E2357A56AD}" dt="2025-10-27T18:34:01.583" v="350"/>
          <ac:spMkLst>
            <pc:docMk/>
            <pc:sldMk cId="3447422088" sldId="955"/>
            <ac:spMk id="7" creationId="{1F0301B4-0A15-AF65-9B2D-04949E38EF3B}"/>
          </ac:spMkLst>
        </pc:spChg>
      </pc:sldChg>
      <pc:sldChg chg="modSp">
        <pc:chgData name="Jackson Cantao" userId="10ae01e33b35324e" providerId="LiveId" clId="{8EE617F3-F90A-407C-9440-79E2357A56AD}" dt="2025-10-27T19:41:37.966" v="806"/>
        <pc:sldMkLst>
          <pc:docMk/>
          <pc:sldMk cId="1368880196" sldId="956"/>
        </pc:sldMkLst>
        <pc:spChg chg="mod">
          <ac:chgData name="Jackson Cantao" userId="10ae01e33b35324e" providerId="LiveId" clId="{8EE617F3-F90A-407C-9440-79E2357A56AD}" dt="2025-10-27T19:41:37.966" v="806"/>
          <ac:spMkLst>
            <pc:docMk/>
            <pc:sldMk cId="1368880196" sldId="956"/>
            <ac:spMk id="2" creationId="{58816E0A-CF4F-1478-32CA-0AA6D2EEB366}"/>
          </ac:spMkLst>
        </pc:spChg>
      </pc:sldChg>
      <pc:sldChg chg="modSp mod">
        <pc:chgData name="Jackson Cantao" userId="10ae01e33b35324e" providerId="LiveId" clId="{8EE617F3-F90A-407C-9440-79E2357A56AD}" dt="2025-10-27T19:43:35.924" v="848" actId="1035"/>
        <pc:sldMkLst>
          <pc:docMk/>
          <pc:sldMk cId="1251650579" sldId="957"/>
        </pc:sldMkLst>
        <pc:spChg chg="mod">
          <ac:chgData name="Jackson Cantao" userId="10ae01e33b35324e" providerId="LiveId" clId="{8EE617F3-F90A-407C-9440-79E2357A56AD}" dt="2025-10-27T19:43:24.345" v="842" actId="14100"/>
          <ac:spMkLst>
            <pc:docMk/>
            <pc:sldMk cId="1251650579" sldId="957"/>
            <ac:spMk id="2" creationId="{D0ACBB62-0C81-AFC4-22F4-FCE81EC5945C}"/>
          </ac:spMkLst>
        </pc:spChg>
        <pc:picChg chg="mod">
          <ac:chgData name="Jackson Cantao" userId="10ae01e33b35324e" providerId="LiveId" clId="{8EE617F3-F90A-407C-9440-79E2357A56AD}" dt="2025-10-27T19:43:30.767" v="845" actId="1035"/>
          <ac:picMkLst>
            <pc:docMk/>
            <pc:sldMk cId="1251650579" sldId="957"/>
            <ac:picMk id="4" creationId="{E8D93810-0772-84C0-193C-5F97385E104D}"/>
          </ac:picMkLst>
        </pc:picChg>
        <pc:cxnChg chg="mod">
          <ac:chgData name="Jackson Cantao" userId="10ae01e33b35324e" providerId="LiveId" clId="{8EE617F3-F90A-407C-9440-79E2357A56AD}" dt="2025-10-27T19:43:35.924" v="848" actId="1035"/>
          <ac:cxnSpMkLst>
            <pc:docMk/>
            <pc:sldMk cId="1251650579" sldId="957"/>
            <ac:cxnSpMk id="7" creationId="{91A1AE98-EFDD-343E-EF79-7660EC54FF0D}"/>
          </ac:cxnSpMkLst>
        </pc:cxnChg>
      </pc:sldChg>
      <pc:sldChg chg="modSp mod">
        <pc:chgData name="Jackson Cantao" userId="10ae01e33b35324e" providerId="LiveId" clId="{8EE617F3-F90A-407C-9440-79E2357A56AD}" dt="2025-10-27T19:40:52.575" v="775" actId="14100"/>
        <pc:sldMkLst>
          <pc:docMk/>
          <pc:sldMk cId="268295086" sldId="958"/>
        </pc:sldMkLst>
        <pc:spChg chg="mod">
          <ac:chgData name="Jackson Cantao" userId="10ae01e33b35324e" providerId="LiveId" clId="{8EE617F3-F90A-407C-9440-79E2357A56AD}" dt="2025-10-27T19:40:27.278" v="759"/>
          <ac:spMkLst>
            <pc:docMk/>
            <pc:sldMk cId="268295086" sldId="958"/>
            <ac:spMk id="2" creationId="{E8C99662-D560-940D-8105-F6C30B0C5F48}"/>
          </ac:spMkLst>
        </pc:spChg>
        <pc:picChg chg="mod">
          <ac:chgData name="Jackson Cantao" userId="10ae01e33b35324e" providerId="LiveId" clId="{8EE617F3-F90A-407C-9440-79E2357A56AD}" dt="2025-10-27T19:40:37.387" v="767" actId="1037"/>
          <ac:picMkLst>
            <pc:docMk/>
            <pc:sldMk cId="268295086" sldId="958"/>
            <ac:picMk id="5" creationId="{1B182CCA-2E84-4C10-4A7D-2988506DDD6B}"/>
          </ac:picMkLst>
        </pc:picChg>
        <pc:picChg chg="mod">
          <ac:chgData name="Jackson Cantao" userId="10ae01e33b35324e" providerId="LiveId" clId="{8EE617F3-F90A-407C-9440-79E2357A56AD}" dt="2025-10-27T19:40:52.575" v="775" actId="14100"/>
          <ac:picMkLst>
            <pc:docMk/>
            <pc:sldMk cId="268295086" sldId="958"/>
            <ac:picMk id="17" creationId="{E9B01985-EE4C-0130-F781-5765986B74BD}"/>
          </ac:picMkLst>
        </pc:picChg>
      </pc:sldChg>
      <pc:sldChg chg="addSp delSp modSp add mod">
        <pc:chgData name="Jackson Cantao" userId="10ae01e33b35324e" providerId="LiveId" clId="{8EE617F3-F90A-407C-9440-79E2357A56AD}" dt="2025-10-27T19:41:46.123" v="807"/>
        <pc:sldMkLst>
          <pc:docMk/>
          <pc:sldMk cId="4028087407" sldId="959"/>
        </pc:sldMkLst>
        <pc:spChg chg="mod">
          <ac:chgData name="Jackson Cantao" userId="10ae01e33b35324e" providerId="LiveId" clId="{8EE617F3-F90A-407C-9440-79E2357A56AD}" dt="2025-10-27T19:41:46.123" v="807"/>
          <ac:spMkLst>
            <pc:docMk/>
            <pc:sldMk cId="4028087407" sldId="959"/>
            <ac:spMk id="2" creationId="{A504252A-352A-3039-2026-492311A459DF}"/>
          </ac:spMkLst>
        </pc:spChg>
        <pc:picChg chg="add mod ord modCrop">
          <ac:chgData name="Jackson Cantao" userId="10ae01e33b35324e" providerId="LiveId" clId="{8EE617F3-F90A-407C-9440-79E2357A56AD}" dt="2025-10-24T12:13:27.795" v="21" actId="167"/>
          <ac:picMkLst>
            <pc:docMk/>
            <pc:sldMk cId="4028087407" sldId="959"/>
            <ac:picMk id="5" creationId="{FC58F3D4-88CC-7943-BB4C-2B0EBD16EE14}"/>
          </ac:picMkLst>
        </pc:picChg>
        <pc:cxnChg chg="mod">
          <ac:chgData name="Jackson Cantao" userId="10ae01e33b35324e" providerId="LiveId" clId="{8EE617F3-F90A-407C-9440-79E2357A56AD}" dt="2025-10-24T12:13:40.842" v="65" actId="1037"/>
          <ac:cxnSpMkLst>
            <pc:docMk/>
            <pc:sldMk cId="4028087407" sldId="959"/>
            <ac:cxnSpMk id="4" creationId="{393EF328-6E94-5E76-7B66-0746DC4F16CC}"/>
          </ac:cxnSpMkLst>
        </pc:cxnChg>
      </pc:sldChg>
      <pc:sldChg chg="addSp delSp modSp add mod">
        <pc:chgData name="Jackson Cantao" userId="10ae01e33b35324e" providerId="LiveId" clId="{8EE617F3-F90A-407C-9440-79E2357A56AD}" dt="2025-10-27T19:43:52.689" v="849"/>
        <pc:sldMkLst>
          <pc:docMk/>
          <pc:sldMk cId="685883531" sldId="960"/>
        </pc:sldMkLst>
        <pc:spChg chg="mod">
          <ac:chgData name="Jackson Cantao" userId="10ae01e33b35324e" providerId="LiveId" clId="{8EE617F3-F90A-407C-9440-79E2357A56AD}" dt="2025-10-27T19:43:52.689" v="849"/>
          <ac:spMkLst>
            <pc:docMk/>
            <pc:sldMk cId="685883531" sldId="960"/>
            <ac:spMk id="2" creationId="{E712E030-20E1-4C08-EB4E-88347A0C8EBE}"/>
          </ac:spMkLst>
        </pc:spChg>
        <pc:spChg chg="mod">
          <ac:chgData name="Jackson Cantao" userId="10ae01e33b35324e" providerId="LiveId" clId="{8EE617F3-F90A-407C-9440-79E2357A56AD}" dt="2025-10-26T20:22:39.498" v="101" actId="1036"/>
          <ac:spMkLst>
            <pc:docMk/>
            <pc:sldMk cId="685883531" sldId="960"/>
            <ac:spMk id="5" creationId="{9D59413C-164D-4DF6-629C-918ECF18BFAB}"/>
          </ac:spMkLst>
        </pc:spChg>
        <pc:spChg chg="mod">
          <ac:chgData name="Jackson Cantao" userId="10ae01e33b35324e" providerId="LiveId" clId="{8EE617F3-F90A-407C-9440-79E2357A56AD}" dt="2025-10-27T18:25:55.557" v="235" actId="14100"/>
          <ac:spMkLst>
            <pc:docMk/>
            <pc:sldMk cId="685883531" sldId="960"/>
            <ac:spMk id="6" creationId="{EDC82574-472F-3C0A-5B36-D26CD26F75DC}"/>
          </ac:spMkLst>
        </pc:spChg>
        <pc:spChg chg="mod">
          <ac:chgData name="Jackson Cantao" userId="10ae01e33b35324e" providerId="LiveId" clId="{8EE617F3-F90A-407C-9440-79E2357A56AD}" dt="2025-10-26T20:21:34.543" v="88" actId="1076"/>
          <ac:spMkLst>
            <pc:docMk/>
            <pc:sldMk cId="685883531" sldId="960"/>
            <ac:spMk id="8" creationId="{681328B1-C0EB-E4EA-F922-CF331F8A94AF}"/>
          </ac:spMkLst>
        </pc:spChg>
        <pc:spChg chg="mod">
          <ac:chgData name="Jackson Cantao" userId="10ae01e33b35324e" providerId="LiveId" clId="{8EE617F3-F90A-407C-9440-79E2357A56AD}" dt="2025-10-27T18:26:02.666" v="236" actId="14100"/>
          <ac:spMkLst>
            <pc:docMk/>
            <pc:sldMk cId="685883531" sldId="960"/>
            <ac:spMk id="9" creationId="{2557B7CF-9A4E-88AC-B771-27AD4DCA08BB}"/>
          </ac:spMkLst>
        </pc:spChg>
        <pc:picChg chg="add mod ord">
          <ac:chgData name="Jackson Cantao" userId="10ae01e33b35324e" providerId="LiveId" clId="{8EE617F3-F90A-407C-9440-79E2357A56AD}" dt="2025-10-26T20:21:26.490" v="87" actId="167"/>
          <ac:picMkLst>
            <pc:docMk/>
            <pc:sldMk cId="685883531" sldId="960"/>
            <ac:picMk id="12" creationId="{8E94256F-BCB9-36AE-4781-212110650DE9}"/>
          </ac:picMkLst>
        </pc:picChg>
        <pc:picChg chg="add mod ord">
          <ac:chgData name="Jackson Cantao" userId="10ae01e33b35324e" providerId="LiveId" clId="{8EE617F3-F90A-407C-9440-79E2357A56AD}" dt="2025-10-26T20:22:33.941" v="97" actId="171"/>
          <ac:picMkLst>
            <pc:docMk/>
            <pc:sldMk cId="685883531" sldId="960"/>
            <ac:picMk id="14" creationId="{9BAF5F96-BDC7-12EB-26FE-650F6B34B89C}"/>
          </ac:picMkLst>
        </pc:picChg>
      </pc:sldChg>
      <pc:sldChg chg="add">
        <pc:chgData name="Jackson Cantao" userId="10ae01e33b35324e" providerId="LiveId" clId="{8EE617F3-F90A-407C-9440-79E2357A56AD}" dt="2025-10-28T14:27:02.738" v="871"/>
        <pc:sldMkLst>
          <pc:docMk/>
          <pc:sldMk cId="3927760049" sldId="961"/>
        </pc:sldMkLst>
      </pc:sldChg>
    </pc:docChg>
  </pc:docChgLst>
  <pc:docChgLst>
    <pc:chgData name="Jackson Cantao" userId="10ae01e33b35324e" providerId="LiveId" clId="{824AC4D6-8E74-4BF4-8878-8ABC40900254}"/>
    <pc:docChg chg="undo redo custSel addSld delSld modSld sldOrd">
      <pc:chgData name="Jackson Cantao" userId="10ae01e33b35324e" providerId="LiveId" clId="{824AC4D6-8E74-4BF4-8878-8ABC40900254}" dt="2025-06-26T14:36:01.052" v="4136" actId="1076"/>
      <pc:docMkLst>
        <pc:docMk/>
      </pc:docMkLst>
      <pc:sldChg chg="addSp delSp modSp mod">
        <pc:chgData name="Jackson Cantao" userId="10ae01e33b35324e" providerId="LiveId" clId="{824AC4D6-8E74-4BF4-8878-8ABC40900254}" dt="2025-06-26T14:36:01.052" v="4136" actId="1076"/>
        <pc:sldMkLst>
          <pc:docMk/>
          <pc:sldMk cId="4284956729" sldId="278"/>
        </pc:sldMkLst>
      </pc:sldChg>
      <pc:sldChg chg="addSp delSp modSp mod delAnim modAnim">
        <pc:chgData name="Jackson Cantao" userId="10ae01e33b35324e" providerId="LiveId" clId="{824AC4D6-8E74-4BF4-8878-8ABC40900254}" dt="2025-06-26T14:16:51.634" v="4006" actId="478"/>
        <pc:sldMkLst>
          <pc:docMk/>
          <pc:sldMk cId="1822619921" sldId="301"/>
        </pc:sldMkLst>
      </pc:sldChg>
      <pc:sldChg chg="add">
        <pc:chgData name="Jackson Cantao" userId="10ae01e33b35324e" providerId="LiveId" clId="{824AC4D6-8E74-4BF4-8878-8ABC40900254}" dt="2025-06-22T03:55:46.923" v="556"/>
        <pc:sldMkLst>
          <pc:docMk/>
          <pc:sldMk cId="2498862101" sldId="311"/>
        </pc:sldMkLst>
      </pc:sldChg>
      <pc:sldChg chg="add">
        <pc:chgData name="Jackson Cantao" userId="10ae01e33b35324e" providerId="LiveId" clId="{824AC4D6-8E74-4BF4-8878-8ABC40900254}" dt="2025-06-22T03:55:46.923" v="556"/>
        <pc:sldMkLst>
          <pc:docMk/>
          <pc:sldMk cId="97644881" sldId="312"/>
        </pc:sldMkLst>
      </pc:sldChg>
      <pc:sldChg chg="modSp mod">
        <pc:chgData name="Jackson Cantao" userId="10ae01e33b35324e" providerId="LiveId" clId="{824AC4D6-8E74-4BF4-8878-8ABC40900254}" dt="2025-06-25T13:48:12.061" v="1262" actId="20577"/>
        <pc:sldMkLst>
          <pc:docMk/>
          <pc:sldMk cId="0" sldId="314"/>
        </pc:sldMkLst>
      </pc:sldChg>
      <pc:sldChg chg="addSp delSp modSp mod">
        <pc:chgData name="Jackson Cantao" userId="10ae01e33b35324e" providerId="LiveId" clId="{824AC4D6-8E74-4BF4-8878-8ABC40900254}" dt="2025-06-22T02:56:50.006" v="215" actId="1036"/>
        <pc:sldMkLst>
          <pc:docMk/>
          <pc:sldMk cId="2282640270" sldId="331"/>
        </pc:sldMkLst>
      </pc:sldChg>
      <pc:sldChg chg="addSp modSp add mod">
        <pc:chgData name="Jackson Cantao" userId="10ae01e33b35324e" providerId="LiveId" clId="{824AC4D6-8E74-4BF4-8878-8ABC40900254}" dt="2025-06-26T12:48:21.595" v="3614" actId="1037"/>
        <pc:sldMkLst>
          <pc:docMk/>
          <pc:sldMk cId="1373494105" sldId="332"/>
        </pc:sldMkLst>
      </pc:sldChg>
      <pc:sldChg chg="addSp modSp add mod">
        <pc:chgData name="Jackson Cantao" userId="10ae01e33b35324e" providerId="LiveId" clId="{824AC4D6-8E74-4BF4-8878-8ABC40900254}" dt="2025-06-26T12:46:57.626" v="3565" actId="1076"/>
        <pc:sldMkLst>
          <pc:docMk/>
          <pc:sldMk cId="3798805901" sldId="333"/>
        </pc:sldMkLst>
      </pc:sldChg>
      <pc:sldChg chg="add">
        <pc:chgData name="Jackson Cantao" userId="10ae01e33b35324e" providerId="LiveId" clId="{824AC4D6-8E74-4BF4-8878-8ABC40900254}" dt="2025-06-22T03:55:46.923" v="556"/>
        <pc:sldMkLst>
          <pc:docMk/>
          <pc:sldMk cId="3022480264" sldId="334"/>
        </pc:sldMkLst>
      </pc:sldChg>
      <pc:sldChg chg="add">
        <pc:chgData name="Jackson Cantao" userId="10ae01e33b35324e" providerId="LiveId" clId="{824AC4D6-8E74-4BF4-8878-8ABC40900254}" dt="2025-06-22T03:55:46.923" v="556"/>
        <pc:sldMkLst>
          <pc:docMk/>
          <pc:sldMk cId="1676257719" sldId="336"/>
        </pc:sldMkLst>
      </pc:sldChg>
      <pc:sldChg chg="delSp modSp add mod">
        <pc:chgData name="Jackson Cantao" userId="10ae01e33b35324e" providerId="LiveId" clId="{824AC4D6-8E74-4BF4-8878-8ABC40900254}" dt="2025-06-26T12:38:56.696" v="3486" actId="1076"/>
        <pc:sldMkLst>
          <pc:docMk/>
          <pc:sldMk cId="2831962086" sldId="337"/>
        </pc:sldMkLst>
      </pc:sldChg>
      <pc:sldChg chg="add ord">
        <pc:chgData name="Jackson Cantao" userId="10ae01e33b35324e" providerId="LiveId" clId="{824AC4D6-8E74-4BF4-8878-8ABC40900254}" dt="2025-06-26T12:38:41.120" v="3480"/>
        <pc:sldMkLst>
          <pc:docMk/>
          <pc:sldMk cId="829376147" sldId="339"/>
        </pc:sldMkLst>
      </pc:sldChg>
      <pc:sldChg chg="add">
        <pc:chgData name="Jackson Cantao" userId="10ae01e33b35324e" providerId="LiveId" clId="{824AC4D6-8E74-4BF4-8878-8ABC40900254}" dt="2025-06-22T03:55:46.923" v="556"/>
        <pc:sldMkLst>
          <pc:docMk/>
          <pc:sldMk cId="2787946076" sldId="343"/>
        </pc:sldMkLst>
      </pc:sldChg>
      <pc:sldChg chg="addSp modSp add mod">
        <pc:chgData name="Jackson Cantao" userId="10ae01e33b35324e" providerId="LiveId" clId="{824AC4D6-8E74-4BF4-8878-8ABC40900254}" dt="2025-06-26T12:46:17.659" v="3560" actId="14100"/>
        <pc:sldMkLst>
          <pc:docMk/>
          <pc:sldMk cId="817534499" sldId="344"/>
        </pc:sldMkLst>
      </pc:sldChg>
      <pc:sldChg chg="addSp modSp add mod">
        <pc:chgData name="Jackson Cantao" userId="10ae01e33b35324e" providerId="LiveId" clId="{824AC4D6-8E74-4BF4-8878-8ABC40900254}" dt="2025-06-26T12:48:42.013" v="3619" actId="14100"/>
        <pc:sldMkLst>
          <pc:docMk/>
          <pc:sldMk cId="2838123549" sldId="346"/>
        </pc:sldMkLst>
      </pc:sldChg>
      <pc:sldChg chg="addSp modSp add mod">
        <pc:chgData name="Jackson Cantao" userId="10ae01e33b35324e" providerId="LiveId" clId="{824AC4D6-8E74-4BF4-8878-8ABC40900254}" dt="2025-06-26T12:47:51.042" v="3605" actId="14100"/>
        <pc:sldMkLst>
          <pc:docMk/>
          <pc:sldMk cId="243201335" sldId="349"/>
        </pc:sldMkLst>
      </pc:sldChg>
      <pc:sldChg chg="add">
        <pc:chgData name="Jackson Cantao" userId="10ae01e33b35324e" providerId="LiveId" clId="{824AC4D6-8E74-4BF4-8878-8ABC40900254}" dt="2025-06-22T03:55:46.923" v="556"/>
        <pc:sldMkLst>
          <pc:docMk/>
          <pc:sldMk cId="1374636325" sldId="350"/>
        </pc:sldMkLst>
      </pc:sldChg>
      <pc:sldChg chg="add">
        <pc:chgData name="Jackson Cantao" userId="10ae01e33b35324e" providerId="LiveId" clId="{824AC4D6-8E74-4BF4-8878-8ABC40900254}" dt="2025-06-22T03:55:46.923" v="556"/>
        <pc:sldMkLst>
          <pc:docMk/>
          <pc:sldMk cId="3488600172" sldId="351"/>
        </pc:sldMkLst>
      </pc:sldChg>
      <pc:sldChg chg="add ord">
        <pc:chgData name="Jackson Cantao" userId="10ae01e33b35324e" providerId="LiveId" clId="{824AC4D6-8E74-4BF4-8878-8ABC40900254}" dt="2025-06-26T12:38:42.782" v="3482"/>
        <pc:sldMkLst>
          <pc:docMk/>
          <pc:sldMk cId="3567746363" sldId="352"/>
        </pc:sldMkLst>
      </pc:sldChg>
      <pc:sldChg chg="modSp mod">
        <pc:chgData name="Jackson Cantao" userId="10ae01e33b35324e" providerId="LiveId" clId="{824AC4D6-8E74-4BF4-8878-8ABC40900254}" dt="2025-06-24T19:02:04.612" v="1124" actId="20577"/>
        <pc:sldMkLst>
          <pc:docMk/>
          <pc:sldMk cId="0" sldId="357"/>
        </pc:sldMkLst>
      </pc:sldChg>
      <pc:sldChg chg="addSp delSp modSp mod">
        <pc:chgData name="Jackson Cantao" userId="10ae01e33b35324e" providerId="LiveId" clId="{824AC4D6-8E74-4BF4-8878-8ABC40900254}" dt="2025-06-22T03:43:05.332" v="553" actId="14100"/>
        <pc:sldMkLst>
          <pc:docMk/>
          <pc:sldMk cId="2843870697" sldId="374"/>
        </pc:sldMkLst>
      </pc:sldChg>
      <pc:sldChg chg="modSp mod">
        <pc:chgData name="Jackson Cantao" userId="10ae01e33b35324e" providerId="LiveId" clId="{824AC4D6-8E74-4BF4-8878-8ABC40900254}" dt="2025-06-26T01:23:50.087" v="3375" actId="1076"/>
        <pc:sldMkLst>
          <pc:docMk/>
          <pc:sldMk cId="2493498610" sldId="382"/>
        </pc:sldMkLst>
      </pc:sldChg>
      <pc:sldChg chg="del">
        <pc:chgData name="Jackson Cantao" userId="10ae01e33b35324e" providerId="LiveId" clId="{824AC4D6-8E74-4BF4-8878-8ABC40900254}" dt="2025-06-22T03:56:42.838" v="560" actId="47"/>
        <pc:sldMkLst>
          <pc:docMk/>
          <pc:sldMk cId="3206831195" sldId="428"/>
        </pc:sldMkLst>
      </pc:sldChg>
      <pc:sldChg chg="modSp mod">
        <pc:chgData name="Jackson Cantao" userId="10ae01e33b35324e" providerId="LiveId" clId="{824AC4D6-8E74-4BF4-8878-8ABC40900254}" dt="2025-06-26T12:40:25.807" v="3494" actId="20577"/>
        <pc:sldMkLst>
          <pc:docMk/>
          <pc:sldMk cId="3145785987" sldId="542"/>
        </pc:sldMkLst>
      </pc:sldChg>
      <pc:sldChg chg="del">
        <pc:chgData name="Jackson Cantao" userId="10ae01e33b35324e" providerId="LiveId" clId="{824AC4D6-8E74-4BF4-8878-8ABC40900254}" dt="2025-06-22T03:56:39.929" v="557" actId="47"/>
        <pc:sldMkLst>
          <pc:docMk/>
          <pc:sldMk cId="2744654315" sldId="571"/>
        </pc:sldMkLst>
      </pc:sldChg>
      <pc:sldChg chg="del">
        <pc:chgData name="Jackson Cantao" userId="10ae01e33b35324e" providerId="LiveId" clId="{824AC4D6-8E74-4BF4-8878-8ABC40900254}" dt="2025-06-22T03:56:59.140" v="583" actId="47"/>
        <pc:sldMkLst>
          <pc:docMk/>
          <pc:sldMk cId="2100322455" sldId="573"/>
        </pc:sldMkLst>
      </pc:sldChg>
      <pc:sldChg chg="del">
        <pc:chgData name="Jackson Cantao" userId="10ae01e33b35324e" providerId="LiveId" clId="{824AC4D6-8E74-4BF4-8878-8ABC40900254}" dt="2025-06-22T03:56:50.353" v="569" actId="47"/>
        <pc:sldMkLst>
          <pc:docMk/>
          <pc:sldMk cId="1594357392" sldId="580"/>
        </pc:sldMkLst>
      </pc:sldChg>
      <pc:sldChg chg="del">
        <pc:chgData name="Jackson Cantao" userId="10ae01e33b35324e" providerId="LiveId" clId="{824AC4D6-8E74-4BF4-8878-8ABC40900254}" dt="2025-06-22T03:56:50.955" v="570" actId="47"/>
        <pc:sldMkLst>
          <pc:docMk/>
          <pc:sldMk cId="3792263815" sldId="584"/>
        </pc:sldMkLst>
      </pc:sldChg>
      <pc:sldChg chg="addSp delSp modSp mod">
        <pc:chgData name="Jackson Cantao" userId="10ae01e33b35324e" providerId="LiveId" clId="{824AC4D6-8E74-4BF4-8878-8ABC40900254}" dt="2025-06-26T12:51:50.320" v="3655" actId="1076"/>
        <pc:sldMkLst>
          <pc:docMk/>
          <pc:sldMk cId="1459726887" sldId="589"/>
        </pc:sldMkLst>
      </pc:sldChg>
      <pc:sldChg chg="addSp delSp modSp mod">
        <pc:chgData name="Jackson Cantao" userId="10ae01e33b35324e" providerId="LiveId" clId="{824AC4D6-8E74-4BF4-8878-8ABC40900254}" dt="2025-06-25T22:56:20.210" v="2603" actId="1035"/>
        <pc:sldMkLst>
          <pc:docMk/>
          <pc:sldMk cId="3354938150" sldId="592"/>
        </pc:sldMkLst>
      </pc:sldChg>
      <pc:sldChg chg="addSp delSp modSp mod">
        <pc:chgData name="Jackson Cantao" userId="10ae01e33b35324e" providerId="LiveId" clId="{824AC4D6-8E74-4BF4-8878-8ABC40900254}" dt="2025-06-25T22:58:14.881" v="2632" actId="403"/>
        <pc:sldMkLst>
          <pc:docMk/>
          <pc:sldMk cId="161595745" sldId="593"/>
        </pc:sldMkLst>
      </pc:sldChg>
      <pc:sldChg chg="modSp mod">
        <pc:chgData name="Jackson Cantao" userId="10ae01e33b35324e" providerId="LiveId" clId="{824AC4D6-8E74-4BF4-8878-8ABC40900254}" dt="2025-06-26T14:29:28.867" v="4092" actId="20577"/>
        <pc:sldMkLst>
          <pc:docMk/>
          <pc:sldMk cId="244214759" sldId="594"/>
        </pc:sldMkLst>
      </pc:sldChg>
      <pc:sldChg chg="del">
        <pc:chgData name="Jackson Cantao" userId="10ae01e33b35324e" providerId="LiveId" clId="{824AC4D6-8E74-4BF4-8878-8ABC40900254}" dt="2025-06-22T03:57:02.864" v="588" actId="47"/>
        <pc:sldMkLst>
          <pc:docMk/>
          <pc:sldMk cId="2071526533" sldId="595"/>
        </pc:sldMkLst>
      </pc:sldChg>
      <pc:sldChg chg="del">
        <pc:chgData name="Jackson Cantao" userId="10ae01e33b35324e" providerId="LiveId" clId="{824AC4D6-8E74-4BF4-8878-8ABC40900254}" dt="2025-06-22T03:56:40.663" v="558" actId="47"/>
        <pc:sldMkLst>
          <pc:docMk/>
          <pc:sldMk cId="3940310596" sldId="597"/>
        </pc:sldMkLst>
      </pc:sldChg>
      <pc:sldChg chg="del">
        <pc:chgData name="Jackson Cantao" userId="10ae01e33b35324e" providerId="LiveId" clId="{824AC4D6-8E74-4BF4-8878-8ABC40900254}" dt="2025-06-22T03:56:46.869" v="565" actId="47"/>
        <pc:sldMkLst>
          <pc:docMk/>
          <pc:sldMk cId="1380874204" sldId="599"/>
        </pc:sldMkLst>
      </pc:sldChg>
      <pc:sldChg chg="addSp delSp modSp mod">
        <pc:chgData name="Jackson Cantao" userId="10ae01e33b35324e" providerId="LiveId" clId="{824AC4D6-8E74-4BF4-8878-8ABC40900254}" dt="2025-06-25T12:41:47.526" v="1260" actId="20577"/>
        <pc:sldMkLst>
          <pc:docMk/>
          <pc:sldMk cId="630842247" sldId="606"/>
        </pc:sldMkLst>
      </pc:sldChg>
      <pc:sldChg chg="del">
        <pc:chgData name="Jackson Cantao" userId="10ae01e33b35324e" providerId="LiveId" clId="{824AC4D6-8E74-4BF4-8878-8ABC40900254}" dt="2025-06-22T03:56:45.588" v="563" actId="47"/>
        <pc:sldMkLst>
          <pc:docMk/>
          <pc:sldMk cId="1793393318" sldId="614"/>
        </pc:sldMkLst>
      </pc:sldChg>
      <pc:sldChg chg="del">
        <pc:chgData name="Jackson Cantao" userId="10ae01e33b35324e" providerId="LiveId" clId="{824AC4D6-8E74-4BF4-8878-8ABC40900254}" dt="2025-06-22T03:56:48.395" v="567" actId="47"/>
        <pc:sldMkLst>
          <pc:docMk/>
          <pc:sldMk cId="289714439" sldId="615"/>
        </pc:sldMkLst>
      </pc:sldChg>
      <pc:sldChg chg="del">
        <pc:chgData name="Jackson Cantao" userId="10ae01e33b35324e" providerId="LiveId" clId="{824AC4D6-8E74-4BF4-8878-8ABC40900254}" dt="2025-06-22T03:56:59.726" v="584" actId="47"/>
        <pc:sldMkLst>
          <pc:docMk/>
          <pc:sldMk cId="576929338" sldId="619"/>
        </pc:sldMkLst>
      </pc:sldChg>
      <pc:sldChg chg="addSp delSp modSp mod delAnim">
        <pc:chgData name="Jackson Cantao" userId="10ae01e33b35324e" providerId="LiveId" clId="{824AC4D6-8E74-4BF4-8878-8ABC40900254}" dt="2025-06-26T12:52:30.509" v="3667" actId="1036"/>
        <pc:sldMkLst>
          <pc:docMk/>
          <pc:sldMk cId="1749284019" sldId="620"/>
        </pc:sldMkLst>
      </pc:sldChg>
      <pc:sldChg chg="addSp delSp modSp mod">
        <pc:chgData name="Jackson Cantao" userId="10ae01e33b35324e" providerId="LiveId" clId="{824AC4D6-8E74-4BF4-8878-8ABC40900254}" dt="2025-06-26T12:52:48.797" v="3670" actId="478"/>
        <pc:sldMkLst>
          <pc:docMk/>
          <pc:sldMk cId="243063634" sldId="621"/>
        </pc:sldMkLst>
      </pc:sldChg>
      <pc:sldChg chg="del">
        <pc:chgData name="Jackson Cantao" userId="10ae01e33b35324e" providerId="LiveId" clId="{824AC4D6-8E74-4BF4-8878-8ABC40900254}" dt="2025-06-24T17:29:56.441" v="791" actId="47"/>
        <pc:sldMkLst>
          <pc:docMk/>
          <pc:sldMk cId="2678024410" sldId="622"/>
        </pc:sldMkLst>
      </pc:sldChg>
      <pc:sldChg chg="del">
        <pc:chgData name="Jackson Cantao" userId="10ae01e33b35324e" providerId="LiveId" clId="{824AC4D6-8E74-4BF4-8878-8ABC40900254}" dt="2025-06-24T17:29:57.597" v="792" actId="47"/>
        <pc:sldMkLst>
          <pc:docMk/>
          <pc:sldMk cId="2298971954" sldId="623"/>
        </pc:sldMkLst>
      </pc:sldChg>
      <pc:sldChg chg="del">
        <pc:chgData name="Jackson Cantao" userId="10ae01e33b35324e" providerId="LiveId" clId="{824AC4D6-8E74-4BF4-8878-8ABC40900254}" dt="2025-06-24T17:29:58.800" v="793" actId="47"/>
        <pc:sldMkLst>
          <pc:docMk/>
          <pc:sldMk cId="1004947454" sldId="624"/>
        </pc:sldMkLst>
      </pc:sldChg>
      <pc:sldChg chg="del">
        <pc:chgData name="Jackson Cantao" userId="10ae01e33b35324e" providerId="LiveId" clId="{824AC4D6-8E74-4BF4-8878-8ABC40900254}" dt="2025-06-24T17:30:00.837" v="795" actId="47"/>
        <pc:sldMkLst>
          <pc:docMk/>
          <pc:sldMk cId="816874591" sldId="625"/>
        </pc:sldMkLst>
      </pc:sldChg>
      <pc:sldChg chg="del">
        <pc:chgData name="Jackson Cantao" userId="10ae01e33b35324e" providerId="LiveId" clId="{824AC4D6-8E74-4BF4-8878-8ABC40900254}" dt="2025-06-24T17:29:59.706" v="794" actId="47"/>
        <pc:sldMkLst>
          <pc:docMk/>
          <pc:sldMk cId="573451164" sldId="626"/>
        </pc:sldMkLst>
      </pc:sldChg>
      <pc:sldChg chg="addSp delSp modSp mod">
        <pc:chgData name="Jackson Cantao" userId="10ae01e33b35324e" providerId="LiveId" clId="{824AC4D6-8E74-4BF4-8878-8ABC40900254}" dt="2025-06-26T12:53:57.572" v="3695" actId="478"/>
        <pc:sldMkLst>
          <pc:docMk/>
          <pc:sldMk cId="3312040007" sldId="627"/>
        </pc:sldMkLst>
      </pc:sldChg>
      <pc:sldChg chg="del">
        <pc:chgData name="Jackson Cantao" userId="10ae01e33b35324e" providerId="LiveId" clId="{824AC4D6-8E74-4BF4-8878-8ABC40900254}" dt="2025-06-24T17:30:02.243" v="796" actId="47"/>
        <pc:sldMkLst>
          <pc:docMk/>
          <pc:sldMk cId="590245821" sldId="628"/>
        </pc:sldMkLst>
      </pc:sldChg>
      <pc:sldChg chg="addSp delSp modSp mod">
        <pc:chgData name="Jackson Cantao" userId="10ae01e33b35324e" providerId="LiveId" clId="{824AC4D6-8E74-4BF4-8878-8ABC40900254}" dt="2025-06-26T12:53:16.094" v="3679" actId="1035"/>
        <pc:sldMkLst>
          <pc:docMk/>
          <pc:sldMk cId="2207691339" sldId="629"/>
        </pc:sldMkLst>
      </pc:sldChg>
      <pc:sldChg chg="del">
        <pc:chgData name="Jackson Cantao" userId="10ae01e33b35324e" providerId="LiveId" clId="{824AC4D6-8E74-4BF4-8878-8ABC40900254}" dt="2025-06-24T17:43:06.757" v="815" actId="47"/>
        <pc:sldMkLst>
          <pc:docMk/>
          <pc:sldMk cId="3065837381" sldId="630"/>
        </pc:sldMkLst>
      </pc:sldChg>
      <pc:sldChg chg="del">
        <pc:chgData name="Jackson Cantao" userId="10ae01e33b35324e" providerId="LiveId" clId="{824AC4D6-8E74-4BF4-8878-8ABC40900254}" dt="2025-06-24T17:43:08.022" v="816" actId="47"/>
        <pc:sldMkLst>
          <pc:docMk/>
          <pc:sldMk cId="410850901" sldId="631"/>
        </pc:sldMkLst>
      </pc:sldChg>
      <pc:sldChg chg="del">
        <pc:chgData name="Jackson Cantao" userId="10ae01e33b35324e" providerId="LiveId" clId="{824AC4D6-8E74-4BF4-8878-8ABC40900254}" dt="2025-06-22T03:57:00.242" v="585" actId="47"/>
        <pc:sldMkLst>
          <pc:docMk/>
          <pc:sldMk cId="1688127658" sldId="638"/>
        </pc:sldMkLst>
      </pc:sldChg>
      <pc:sldChg chg="del">
        <pc:chgData name="Jackson Cantao" userId="10ae01e33b35324e" providerId="LiveId" clId="{824AC4D6-8E74-4BF4-8878-8ABC40900254}" dt="2025-06-22T03:56:46.405" v="564" actId="47"/>
        <pc:sldMkLst>
          <pc:docMk/>
          <pc:sldMk cId="354059745" sldId="644"/>
        </pc:sldMkLst>
      </pc:sldChg>
      <pc:sldChg chg="del">
        <pc:chgData name="Jackson Cantao" userId="10ae01e33b35324e" providerId="LiveId" clId="{824AC4D6-8E74-4BF4-8878-8ABC40900254}" dt="2025-06-22T03:56:53.834" v="574" actId="47"/>
        <pc:sldMkLst>
          <pc:docMk/>
          <pc:sldMk cId="2153681170" sldId="646"/>
        </pc:sldMkLst>
      </pc:sldChg>
      <pc:sldChg chg="del">
        <pc:chgData name="Jackson Cantao" userId="10ae01e33b35324e" providerId="LiveId" clId="{824AC4D6-8E74-4BF4-8878-8ABC40900254}" dt="2025-06-22T03:56:54.326" v="575" actId="47"/>
        <pc:sldMkLst>
          <pc:docMk/>
          <pc:sldMk cId="3103939466" sldId="647"/>
        </pc:sldMkLst>
      </pc:sldChg>
      <pc:sldChg chg="del">
        <pc:chgData name="Jackson Cantao" userId="10ae01e33b35324e" providerId="LiveId" clId="{824AC4D6-8E74-4BF4-8878-8ABC40900254}" dt="2025-06-22T03:56:54.796" v="576" actId="47"/>
        <pc:sldMkLst>
          <pc:docMk/>
          <pc:sldMk cId="101478575" sldId="648"/>
        </pc:sldMkLst>
      </pc:sldChg>
      <pc:sldChg chg="del">
        <pc:chgData name="Jackson Cantao" userId="10ae01e33b35324e" providerId="LiveId" clId="{824AC4D6-8E74-4BF4-8878-8ABC40900254}" dt="2025-06-22T03:56:55.467" v="577" actId="47"/>
        <pc:sldMkLst>
          <pc:docMk/>
          <pc:sldMk cId="2629928209" sldId="650"/>
        </pc:sldMkLst>
      </pc:sldChg>
      <pc:sldChg chg="del">
        <pc:chgData name="Jackson Cantao" userId="10ae01e33b35324e" providerId="LiveId" clId="{824AC4D6-8E74-4BF4-8878-8ABC40900254}" dt="2025-06-22T03:56:56.084" v="578" actId="47"/>
        <pc:sldMkLst>
          <pc:docMk/>
          <pc:sldMk cId="1199027754" sldId="651"/>
        </pc:sldMkLst>
      </pc:sldChg>
      <pc:sldChg chg="del">
        <pc:chgData name="Jackson Cantao" userId="10ae01e33b35324e" providerId="LiveId" clId="{824AC4D6-8E74-4BF4-8878-8ABC40900254}" dt="2025-06-22T03:56:56.601" v="579" actId="47"/>
        <pc:sldMkLst>
          <pc:docMk/>
          <pc:sldMk cId="4176055104" sldId="653"/>
        </pc:sldMkLst>
      </pc:sldChg>
      <pc:sldChg chg="addSp delSp modSp mod">
        <pc:chgData name="Jackson Cantao" userId="10ae01e33b35324e" providerId="LiveId" clId="{824AC4D6-8E74-4BF4-8878-8ABC40900254}" dt="2025-06-26T14:29:41.157" v="4094"/>
        <pc:sldMkLst>
          <pc:docMk/>
          <pc:sldMk cId="1931446111" sldId="654"/>
        </pc:sldMkLst>
      </pc:sldChg>
      <pc:sldChg chg="addSp modSp mod">
        <pc:chgData name="Jackson Cantao" userId="10ae01e33b35324e" providerId="LiveId" clId="{824AC4D6-8E74-4BF4-8878-8ABC40900254}" dt="2025-06-26T14:30:05.293" v="4099" actId="20577"/>
        <pc:sldMkLst>
          <pc:docMk/>
          <pc:sldMk cId="3194315801" sldId="655"/>
        </pc:sldMkLst>
      </pc:sldChg>
      <pc:sldChg chg="del">
        <pc:chgData name="Jackson Cantao" userId="10ae01e33b35324e" providerId="LiveId" clId="{824AC4D6-8E74-4BF4-8878-8ABC40900254}" dt="2025-06-22T03:56:57.288" v="580" actId="47"/>
        <pc:sldMkLst>
          <pc:docMk/>
          <pc:sldMk cId="525442679" sldId="710"/>
        </pc:sldMkLst>
      </pc:sldChg>
      <pc:sldChg chg="del">
        <pc:chgData name="Jackson Cantao" userId="10ae01e33b35324e" providerId="LiveId" clId="{824AC4D6-8E74-4BF4-8878-8ABC40900254}" dt="2025-06-22T03:56:58.021" v="581" actId="47"/>
        <pc:sldMkLst>
          <pc:docMk/>
          <pc:sldMk cId="1923005224" sldId="711"/>
        </pc:sldMkLst>
      </pc:sldChg>
      <pc:sldChg chg="del">
        <pc:chgData name="Jackson Cantao" userId="10ae01e33b35324e" providerId="LiveId" clId="{824AC4D6-8E74-4BF4-8878-8ABC40900254}" dt="2025-06-22T03:56:51.468" v="571" actId="47"/>
        <pc:sldMkLst>
          <pc:docMk/>
          <pc:sldMk cId="483682391" sldId="713"/>
        </pc:sldMkLst>
      </pc:sldChg>
      <pc:sldChg chg="del">
        <pc:chgData name="Jackson Cantao" userId="10ae01e33b35324e" providerId="LiveId" clId="{824AC4D6-8E74-4BF4-8878-8ABC40900254}" dt="2025-06-22T03:56:51.991" v="572" actId="47"/>
        <pc:sldMkLst>
          <pc:docMk/>
          <pc:sldMk cId="3212990402" sldId="714"/>
        </pc:sldMkLst>
      </pc:sldChg>
      <pc:sldChg chg="addSp delSp modSp mod">
        <pc:chgData name="Jackson Cantao" userId="10ae01e33b35324e" providerId="LiveId" clId="{824AC4D6-8E74-4BF4-8878-8ABC40900254}" dt="2025-06-26T12:43:39.807" v="3512" actId="20577"/>
        <pc:sldMkLst>
          <pc:docMk/>
          <pc:sldMk cId="783421301" sldId="715"/>
        </pc:sldMkLst>
      </pc:sldChg>
      <pc:sldChg chg="del">
        <pc:chgData name="Jackson Cantao" userId="10ae01e33b35324e" providerId="LiveId" clId="{824AC4D6-8E74-4BF4-8878-8ABC40900254}" dt="2025-06-22T03:57:01.128" v="586" actId="47"/>
        <pc:sldMkLst>
          <pc:docMk/>
          <pc:sldMk cId="2595791219" sldId="717"/>
        </pc:sldMkLst>
      </pc:sldChg>
      <pc:sldChg chg="del">
        <pc:chgData name="Jackson Cantao" userId="10ae01e33b35324e" providerId="LiveId" clId="{824AC4D6-8E74-4BF4-8878-8ABC40900254}" dt="2025-06-22T03:57:03.613" v="589" actId="47"/>
        <pc:sldMkLst>
          <pc:docMk/>
          <pc:sldMk cId="3847050209" sldId="718"/>
        </pc:sldMkLst>
      </pc:sldChg>
      <pc:sldChg chg="del">
        <pc:chgData name="Jackson Cantao" userId="10ae01e33b35324e" providerId="LiveId" clId="{824AC4D6-8E74-4BF4-8878-8ABC40900254}" dt="2025-06-24T17:43:09.569" v="818" actId="47"/>
        <pc:sldMkLst>
          <pc:docMk/>
          <pc:sldMk cId="4100027445" sldId="719"/>
        </pc:sldMkLst>
      </pc:sldChg>
      <pc:sldChg chg="modSp mod">
        <pc:chgData name="Jackson Cantao" userId="10ae01e33b35324e" providerId="LiveId" clId="{824AC4D6-8E74-4BF4-8878-8ABC40900254}" dt="2025-06-24T19:09:25.581" v="1218" actId="114"/>
        <pc:sldMkLst>
          <pc:docMk/>
          <pc:sldMk cId="3402301221" sldId="722"/>
        </pc:sldMkLst>
      </pc:sldChg>
      <pc:sldChg chg="addSp delSp modSp mod">
        <pc:chgData name="Jackson Cantao" userId="10ae01e33b35324e" providerId="LiveId" clId="{824AC4D6-8E74-4BF4-8878-8ABC40900254}" dt="2025-06-26T12:45:41.480" v="3555" actId="14100"/>
        <pc:sldMkLst>
          <pc:docMk/>
          <pc:sldMk cId="920752815" sldId="728"/>
        </pc:sldMkLst>
      </pc:sldChg>
      <pc:sldChg chg="addSp delSp modSp mod">
        <pc:chgData name="Jackson Cantao" userId="10ae01e33b35324e" providerId="LiveId" clId="{824AC4D6-8E74-4BF4-8878-8ABC40900254}" dt="2025-06-26T13:02:56.147" v="4005" actId="1076"/>
        <pc:sldMkLst>
          <pc:docMk/>
          <pc:sldMk cId="1527072450" sldId="814"/>
        </pc:sldMkLst>
      </pc:sldChg>
      <pc:sldChg chg="addSp delSp modSp mod">
        <pc:chgData name="Jackson Cantao" userId="10ae01e33b35324e" providerId="LiveId" clId="{824AC4D6-8E74-4BF4-8878-8ABC40900254}" dt="2025-06-25T23:46:43.091" v="2825" actId="403"/>
        <pc:sldMkLst>
          <pc:docMk/>
          <pc:sldMk cId="1753452724" sldId="829"/>
        </pc:sldMkLst>
      </pc:sldChg>
      <pc:sldChg chg="modSp mod">
        <pc:chgData name="Jackson Cantao" userId="10ae01e33b35324e" providerId="LiveId" clId="{824AC4D6-8E74-4BF4-8878-8ABC40900254}" dt="2025-06-26T00:30:08.473" v="3085" actId="1076"/>
        <pc:sldMkLst>
          <pc:docMk/>
          <pc:sldMk cId="2736379121" sldId="835"/>
        </pc:sldMkLst>
      </pc:sldChg>
      <pc:sldChg chg="addSp delSp modSp mod">
        <pc:chgData name="Jackson Cantao" userId="10ae01e33b35324e" providerId="LiveId" clId="{824AC4D6-8E74-4BF4-8878-8ABC40900254}" dt="2025-06-26T01:43:43.014" v="3442" actId="1076"/>
        <pc:sldMkLst>
          <pc:docMk/>
          <pc:sldMk cId="1621506264" sldId="854"/>
        </pc:sldMkLst>
      </pc:sldChg>
      <pc:sldChg chg="modSp mod modAnim">
        <pc:chgData name="Jackson Cantao" userId="10ae01e33b35324e" providerId="LiveId" clId="{824AC4D6-8E74-4BF4-8878-8ABC40900254}" dt="2025-06-25T18:15:21.482" v="1354" actId="20577"/>
        <pc:sldMkLst>
          <pc:docMk/>
          <pc:sldMk cId="2170960798" sldId="856"/>
        </pc:sldMkLst>
      </pc:sldChg>
      <pc:sldChg chg="addSp delSp modSp mod modAnim">
        <pc:chgData name="Jackson Cantao" userId="10ae01e33b35324e" providerId="LiveId" clId="{824AC4D6-8E74-4BF4-8878-8ABC40900254}" dt="2025-06-25T18:34:34.272" v="1692" actId="20577"/>
        <pc:sldMkLst>
          <pc:docMk/>
          <pc:sldMk cId="231514247" sldId="858"/>
        </pc:sldMkLst>
      </pc:sldChg>
      <pc:sldChg chg="del">
        <pc:chgData name="Jackson Cantao" userId="10ae01e33b35324e" providerId="LiveId" clId="{824AC4D6-8E74-4BF4-8878-8ABC40900254}" dt="2025-06-25T18:35:32.900" v="1693" actId="47"/>
        <pc:sldMkLst>
          <pc:docMk/>
          <pc:sldMk cId="3853395427" sldId="860"/>
        </pc:sldMkLst>
      </pc:sldChg>
      <pc:sldChg chg="modSp mod">
        <pc:chgData name="Jackson Cantao" userId="10ae01e33b35324e" providerId="LiveId" clId="{824AC4D6-8E74-4BF4-8878-8ABC40900254}" dt="2025-06-25T21:45:02.800" v="1985" actId="20577"/>
        <pc:sldMkLst>
          <pc:docMk/>
          <pc:sldMk cId="733986035" sldId="861"/>
        </pc:sldMkLst>
      </pc:sldChg>
      <pc:sldChg chg="addSp modSp mod">
        <pc:chgData name="Jackson Cantao" userId="10ae01e33b35324e" providerId="LiveId" clId="{824AC4D6-8E74-4BF4-8878-8ABC40900254}" dt="2025-06-25T21:43:38.076" v="1978" actId="2711"/>
        <pc:sldMkLst>
          <pc:docMk/>
          <pc:sldMk cId="3665148453" sldId="862"/>
        </pc:sldMkLst>
      </pc:sldChg>
      <pc:sldChg chg="addSp delSp modSp mod delAnim">
        <pc:chgData name="Jackson Cantao" userId="10ae01e33b35324e" providerId="LiveId" clId="{824AC4D6-8E74-4BF4-8878-8ABC40900254}" dt="2025-06-25T19:40:26.757" v="1736" actId="1076"/>
        <pc:sldMkLst>
          <pc:docMk/>
          <pc:sldMk cId="6738655" sldId="863"/>
        </pc:sldMkLst>
      </pc:sldChg>
      <pc:sldChg chg="modSp mod">
        <pc:chgData name="Jackson Cantao" userId="10ae01e33b35324e" providerId="LiveId" clId="{824AC4D6-8E74-4BF4-8878-8ABC40900254}" dt="2025-06-25T22:15:46.832" v="2253" actId="20577"/>
        <pc:sldMkLst>
          <pc:docMk/>
          <pc:sldMk cId="624333477" sldId="865"/>
        </pc:sldMkLst>
      </pc:sldChg>
      <pc:sldChg chg="modSp mod">
        <pc:chgData name="Jackson Cantao" userId="10ae01e33b35324e" providerId="LiveId" clId="{824AC4D6-8E74-4BF4-8878-8ABC40900254}" dt="2025-06-25T22:01:58.028" v="2152" actId="1076"/>
        <pc:sldMkLst>
          <pc:docMk/>
          <pc:sldMk cId="982612497" sldId="866"/>
        </pc:sldMkLst>
      </pc:sldChg>
      <pc:sldChg chg="addSp delSp modSp mod">
        <pc:chgData name="Jackson Cantao" userId="10ae01e33b35324e" providerId="LiveId" clId="{824AC4D6-8E74-4BF4-8878-8ABC40900254}" dt="2025-06-25T23:35:36.752" v="2714" actId="20577"/>
        <pc:sldMkLst>
          <pc:docMk/>
          <pc:sldMk cId="1706418817" sldId="869"/>
        </pc:sldMkLst>
      </pc:sldChg>
      <pc:sldChg chg="modSp mod">
        <pc:chgData name="Jackson Cantao" userId="10ae01e33b35324e" providerId="LiveId" clId="{824AC4D6-8E74-4BF4-8878-8ABC40900254}" dt="2025-06-25T23:33:06.117" v="2666" actId="20577"/>
        <pc:sldMkLst>
          <pc:docMk/>
          <pc:sldMk cId="1779814822" sldId="873"/>
        </pc:sldMkLst>
      </pc:sldChg>
      <pc:sldChg chg="addSp delSp modSp mod">
        <pc:chgData name="Jackson Cantao" userId="10ae01e33b35324e" providerId="LiveId" clId="{824AC4D6-8E74-4BF4-8878-8ABC40900254}" dt="2025-06-25T23:47:27.892" v="2847" actId="403"/>
        <pc:sldMkLst>
          <pc:docMk/>
          <pc:sldMk cId="1885837500" sldId="876"/>
        </pc:sldMkLst>
      </pc:sldChg>
      <pc:sldChg chg="addSp delSp modSp mod">
        <pc:chgData name="Jackson Cantao" userId="10ae01e33b35324e" providerId="LiveId" clId="{824AC4D6-8E74-4BF4-8878-8ABC40900254}" dt="2025-06-25T23:47:18.039" v="2843" actId="403"/>
        <pc:sldMkLst>
          <pc:docMk/>
          <pc:sldMk cId="304047880" sldId="878"/>
        </pc:sldMkLst>
      </pc:sldChg>
      <pc:sldChg chg="addSp delSp modSp del mod">
        <pc:chgData name="Jackson Cantao" userId="10ae01e33b35324e" providerId="LiveId" clId="{824AC4D6-8E74-4BF4-8878-8ABC40900254}" dt="2025-06-25T23:44:17.464" v="2800" actId="47"/>
        <pc:sldMkLst>
          <pc:docMk/>
          <pc:sldMk cId="89731483" sldId="880"/>
        </pc:sldMkLst>
      </pc:sldChg>
      <pc:sldChg chg="del">
        <pc:chgData name="Jackson Cantao" userId="10ae01e33b35324e" providerId="LiveId" clId="{824AC4D6-8E74-4BF4-8878-8ABC40900254}" dt="2025-06-25T23:44:19.618" v="2801" actId="47"/>
        <pc:sldMkLst>
          <pc:docMk/>
          <pc:sldMk cId="2551919154" sldId="881"/>
        </pc:sldMkLst>
      </pc:sldChg>
      <pc:sldChg chg="addSp delSp modSp mod">
        <pc:chgData name="Jackson Cantao" userId="10ae01e33b35324e" providerId="LiveId" clId="{824AC4D6-8E74-4BF4-8878-8ABC40900254}" dt="2025-06-26T00:06:00.935" v="2936" actId="404"/>
        <pc:sldMkLst>
          <pc:docMk/>
          <pc:sldMk cId="600644424" sldId="883"/>
        </pc:sldMkLst>
      </pc:sldChg>
      <pc:sldChg chg="del">
        <pc:chgData name="Jackson Cantao" userId="10ae01e33b35324e" providerId="LiveId" clId="{824AC4D6-8E74-4BF4-8878-8ABC40900254}" dt="2025-06-26T00:06:32.429" v="2937" actId="47"/>
        <pc:sldMkLst>
          <pc:docMk/>
          <pc:sldMk cId="1114640783" sldId="884"/>
        </pc:sldMkLst>
      </pc:sldChg>
      <pc:sldChg chg="addSp delSp modSp mod">
        <pc:chgData name="Jackson Cantao" userId="10ae01e33b35324e" providerId="LiveId" clId="{824AC4D6-8E74-4BF4-8878-8ABC40900254}" dt="2025-06-26T00:07:29.452" v="2971" actId="403"/>
        <pc:sldMkLst>
          <pc:docMk/>
          <pc:sldMk cId="289232560" sldId="885"/>
        </pc:sldMkLst>
      </pc:sldChg>
      <pc:sldChg chg="addSp delSp modSp mod">
        <pc:chgData name="Jackson Cantao" userId="10ae01e33b35324e" providerId="LiveId" clId="{824AC4D6-8E74-4BF4-8878-8ABC40900254}" dt="2025-06-26T00:12:00.441" v="3011" actId="1076"/>
        <pc:sldMkLst>
          <pc:docMk/>
          <pc:sldMk cId="2401949722" sldId="887"/>
        </pc:sldMkLst>
      </pc:sldChg>
      <pc:sldChg chg="del">
        <pc:chgData name="Jackson Cantao" userId="10ae01e33b35324e" providerId="LiveId" clId="{824AC4D6-8E74-4BF4-8878-8ABC40900254}" dt="2025-06-22T03:56:52.526" v="573" actId="47"/>
        <pc:sldMkLst>
          <pc:docMk/>
          <pc:sldMk cId="501398561" sldId="888"/>
        </pc:sldMkLst>
      </pc:sldChg>
      <pc:sldChg chg="modSp mod">
        <pc:chgData name="Jackson Cantao" userId="10ae01e33b35324e" providerId="LiveId" clId="{824AC4D6-8E74-4BF4-8878-8ABC40900254}" dt="2025-06-26T00:47:31.705" v="3216" actId="20577"/>
        <pc:sldMkLst>
          <pc:docMk/>
          <pc:sldMk cId="2116461693" sldId="890"/>
        </pc:sldMkLst>
      </pc:sldChg>
      <pc:sldChg chg="addSp delSp modSp mod">
        <pc:chgData name="Jackson Cantao" userId="10ae01e33b35324e" providerId="LiveId" clId="{824AC4D6-8E74-4BF4-8878-8ABC40900254}" dt="2025-06-26T00:45:10.246" v="3203"/>
        <pc:sldMkLst>
          <pc:docMk/>
          <pc:sldMk cId="3125938323" sldId="891"/>
        </pc:sldMkLst>
      </pc:sldChg>
      <pc:sldChg chg="del">
        <pc:chgData name="Jackson Cantao" userId="10ae01e33b35324e" providerId="LiveId" clId="{824AC4D6-8E74-4BF4-8878-8ABC40900254}" dt="2025-06-26T00:47:47.618" v="3217" actId="47"/>
        <pc:sldMkLst>
          <pc:docMk/>
          <pc:sldMk cId="4008087767" sldId="892"/>
        </pc:sldMkLst>
      </pc:sldChg>
      <pc:sldChg chg="addSp delSp modSp mod">
        <pc:chgData name="Jackson Cantao" userId="10ae01e33b35324e" providerId="LiveId" clId="{824AC4D6-8E74-4BF4-8878-8ABC40900254}" dt="2025-06-26T00:32:49.429" v="3092"/>
        <pc:sldMkLst>
          <pc:docMk/>
          <pc:sldMk cId="3903452895" sldId="893"/>
        </pc:sldMkLst>
      </pc:sldChg>
      <pc:sldChg chg="del">
        <pc:chgData name="Jackson Cantao" userId="10ae01e33b35324e" providerId="LiveId" clId="{824AC4D6-8E74-4BF4-8878-8ABC40900254}" dt="2025-06-25T18:35:34.525" v="1694" actId="47"/>
        <pc:sldMkLst>
          <pc:docMk/>
          <pc:sldMk cId="1656352163" sldId="899"/>
        </pc:sldMkLst>
      </pc:sldChg>
      <pc:sldChg chg="addSp delSp modSp mod delAnim">
        <pc:chgData name="Jackson Cantao" userId="10ae01e33b35324e" providerId="LiveId" clId="{824AC4D6-8E74-4BF4-8878-8ABC40900254}" dt="2025-06-25T19:57:02.516" v="1794"/>
        <pc:sldMkLst>
          <pc:docMk/>
          <pc:sldMk cId="3574900220" sldId="900"/>
        </pc:sldMkLst>
      </pc:sldChg>
      <pc:sldChg chg="addSp delSp modSp mod">
        <pc:chgData name="Jackson Cantao" userId="10ae01e33b35324e" providerId="LiveId" clId="{824AC4D6-8E74-4BF4-8878-8ABC40900254}" dt="2025-06-26T12:50:09.351" v="3639" actId="1037"/>
        <pc:sldMkLst>
          <pc:docMk/>
          <pc:sldMk cId="3735307966" sldId="902"/>
        </pc:sldMkLst>
      </pc:sldChg>
      <pc:sldChg chg="delSp modSp mod delAnim">
        <pc:chgData name="Jackson Cantao" userId="10ae01e33b35324e" providerId="LiveId" clId="{824AC4D6-8E74-4BF4-8878-8ABC40900254}" dt="2025-06-25T21:57:24.338" v="2140" actId="1035"/>
        <pc:sldMkLst>
          <pc:docMk/>
          <pc:sldMk cId="3664944396" sldId="904"/>
        </pc:sldMkLst>
      </pc:sldChg>
      <pc:sldChg chg="modSp mod">
        <pc:chgData name="Jackson Cantao" userId="10ae01e33b35324e" providerId="LiveId" clId="{824AC4D6-8E74-4BF4-8878-8ABC40900254}" dt="2025-06-25T22:29:07.409" v="2404" actId="20577"/>
        <pc:sldMkLst>
          <pc:docMk/>
          <pc:sldMk cId="2625063998" sldId="905"/>
        </pc:sldMkLst>
      </pc:sldChg>
      <pc:sldChg chg="del">
        <pc:chgData name="Jackson Cantao" userId="10ae01e33b35324e" providerId="LiveId" clId="{824AC4D6-8E74-4BF4-8878-8ABC40900254}" dt="2025-06-22T03:56:41.619" v="559" actId="47"/>
        <pc:sldMkLst>
          <pc:docMk/>
          <pc:sldMk cId="2616037512" sldId="906"/>
        </pc:sldMkLst>
      </pc:sldChg>
      <pc:sldChg chg="del">
        <pc:chgData name="Jackson Cantao" userId="10ae01e33b35324e" providerId="LiveId" clId="{824AC4D6-8E74-4BF4-8878-8ABC40900254}" dt="2025-06-22T03:56:43.857" v="561" actId="47"/>
        <pc:sldMkLst>
          <pc:docMk/>
          <pc:sldMk cId="431586945" sldId="907"/>
        </pc:sldMkLst>
      </pc:sldChg>
      <pc:sldChg chg="del">
        <pc:chgData name="Jackson Cantao" userId="10ae01e33b35324e" providerId="LiveId" clId="{824AC4D6-8E74-4BF4-8878-8ABC40900254}" dt="2025-06-22T03:56:44.628" v="562" actId="47"/>
        <pc:sldMkLst>
          <pc:docMk/>
          <pc:sldMk cId="2356904134" sldId="908"/>
        </pc:sldMkLst>
      </pc:sldChg>
      <pc:sldChg chg="del">
        <pc:chgData name="Jackson Cantao" userId="10ae01e33b35324e" providerId="LiveId" clId="{824AC4D6-8E74-4BF4-8878-8ABC40900254}" dt="2025-06-22T03:56:47.693" v="566" actId="47"/>
        <pc:sldMkLst>
          <pc:docMk/>
          <pc:sldMk cId="2917057257" sldId="909"/>
        </pc:sldMkLst>
      </pc:sldChg>
      <pc:sldChg chg="del">
        <pc:chgData name="Jackson Cantao" userId="10ae01e33b35324e" providerId="LiveId" clId="{824AC4D6-8E74-4BF4-8878-8ABC40900254}" dt="2025-06-22T03:56:49.182" v="568" actId="47"/>
        <pc:sldMkLst>
          <pc:docMk/>
          <pc:sldMk cId="4199383563" sldId="910"/>
        </pc:sldMkLst>
      </pc:sldChg>
      <pc:sldChg chg="addSp delSp modSp mod delAnim modAnim">
        <pc:chgData name="Jackson Cantao" userId="10ae01e33b35324e" providerId="LiveId" clId="{824AC4D6-8E74-4BF4-8878-8ABC40900254}" dt="2025-06-26T01:13:15.069" v="3300" actId="1076"/>
        <pc:sldMkLst>
          <pc:docMk/>
          <pc:sldMk cId="2662337484" sldId="914"/>
        </pc:sldMkLst>
      </pc:sldChg>
      <pc:sldChg chg="add del">
        <pc:chgData name="Jackson Cantao" userId="10ae01e33b35324e" providerId="LiveId" clId="{824AC4D6-8E74-4BF4-8878-8ABC40900254}" dt="2025-06-26T01:15:51.758" v="3304" actId="47"/>
        <pc:sldMkLst>
          <pc:docMk/>
          <pc:sldMk cId="192671639" sldId="917"/>
        </pc:sldMkLst>
      </pc:sldChg>
      <pc:sldChg chg="addSp delSp modSp mod">
        <pc:chgData name="Jackson Cantao" userId="10ae01e33b35324e" providerId="LiveId" clId="{824AC4D6-8E74-4BF4-8878-8ABC40900254}" dt="2025-06-25T22:55:18.833" v="2550" actId="404"/>
        <pc:sldMkLst>
          <pc:docMk/>
          <pc:sldMk cId="3097599023" sldId="919"/>
        </pc:sldMkLst>
      </pc:sldChg>
      <pc:sldChg chg="del">
        <pc:chgData name="Jackson Cantao" userId="10ae01e33b35324e" providerId="LiveId" clId="{824AC4D6-8E74-4BF4-8878-8ABC40900254}" dt="2025-06-24T17:43:03.632" v="814" actId="47"/>
        <pc:sldMkLst>
          <pc:docMk/>
          <pc:sldMk cId="670836632" sldId="920"/>
        </pc:sldMkLst>
      </pc:sldChg>
      <pc:sldChg chg="del">
        <pc:chgData name="Jackson Cantao" userId="10ae01e33b35324e" providerId="LiveId" clId="{824AC4D6-8E74-4BF4-8878-8ABC40900254}" dt="2025-06-24T17:43:08.522" v="817" actId="47"/>
        <pc:sldMkLst>
          <pc:docMk/>
          <pc:sldMk cId="229319733" sldId="921"/>
        </pc:sldMkLst>
      </pc:sldChg>
      <pc:sldChg chg="addSp delSp modSp mod">
        <pc:chgData name="Jackson Cantao" userId="10ae01e33b35324e" providerId="LiveId" clId="{824AC4D6-8E74-4BF4-8878-8ABC40900254}" dt="2025-06-22T03:36:59.120" v="387" actId="478"/>
        <pc:sldMkLst>
          <pc:docMk/>
          <pc:sldMk cId="3427957637" sldId="922"/>
        </pc:sldMkLst>
      </pc:sldChg>
      <pc:sldChg chg="del">
        <pc:chgData name="Jackson Cantao" userId="10ae01e33b35324e" providerId="LiveId" clId="{824AC4D6-8E74-4BF4-8878-8ABC40900254}" dt="2025-06-25T18:38:21.191" v="1696" actId="47"/>
        <pc:sldMkLst>
          <pc:docMk/>
          <pc:sldMk cId="61017383" sldId="923"/>
        </pc:sldMkLst>
      </pc:sldChg>
      <pc:sldChg chg="del">
        <pc:chgData name="Jackson Cantao" userId="10ae01e33b35324e" providerId="LiveId" clId="{824AC4D6-8E74-4BF4-8878-8ABC40900254}" dt="2025-06-25T18:38:20.534" v="1695" actId="47"/>
        <pc:sldMkLst>
          <pc:docMk/>
          <pc:sldMk cId="628566867" sldId="924"/>
        </pc:sldMkLst>
      </pc:sldChg>
      <pc:sldChg chg="del">
        <pc:chgData name="Jackson Cantao" userId="10ae01e33b35324e" providerId="LiveId" clId="{824AC4D6-8E74-4BF4-8878-8ABC40900254}" dt="2025-06-22T03:56:58.592" v="582" actId="47"/>
        <pc:sldMkLst>
          <pc:docMk/>
          <pc:sldMk cId="3970560015" sldId="927"/>
        </pc:sldMkLst>
      </pc:sldChg>
      <pc:sldChg chg="modSp mod">
        <pc:chgData name="Jackson Cantao" userId="10ae01e33b35324e" providerId="LiveId" clId="{824AC4D6-8E74-4BF4-8878-8ABC40900254}" dt="2025-06-25T23:35:03.428" v="2709" actId="20577"/>
        <pc:sldMkLst>
          <pc:docMk/>
          <pc:sldMk cId="3649709190" sldId="928"/>
        </pc:sldMkLst>
      </pc:sldChg>
      <pc:sldChg chg="addSp delSp modSp mod">
        <pc:chgData name="Jackson Cantao" userId="10ae01e33b35324e" providerId="LiveId" clId="{824AC4D6-8E74-4BF4-8878-8ABC40900254}" dt="2025-06-26T00:08:43.038" v="2985" actId="403"/>
        <pc:sldMkLst>
          <pc:docMk/>
          <pc:sldMk cId="1758847108" sldId="929"/>
        </pc:sldMkLst>
      </pc:sldChg>
      <pc:sldChg chg="del">
        <pc:chgData name="Jackson Cantao" userId="10ae01e33b35324e" providerId="LiveId" clId="{824AC4D6-8E74-4BF4-8878-8ABC40900254}" dt="2025-06-22T03:57:01.862" v="587" actId="47"/>
        <pc:sldMkLst>
          <pc:docMk/>
          <pc:sldMk cId="2087521592" sldId="930"/>
        </pc:sldMkLst>
      </pc:sldChg>
      <pc:sldChg chg="addSp delSp modSp add mod ord">
        <pc:chgData name="Jackson Cantao" userId="10ae01e33b35324e" providerId="LiveId" clId="{824AC4D6-8E74-4BF4-8878-8ABC40900254}" dt="2025-06-26T12:55:04.965" v="3708" actId="1076"/>
        <pc:sldMkLst>
          <pc:docMk/>
          <pc:sldMk cId="2251910532" sldId="930"/>
        </pc:sldMkLst>
      </pc:sldChg>
      <pc:sldChg chg="addSp delSp modSp add mod ord">
        <pc:chgData name="Jackson Cantao" userId="10ae01e33b35324e" providerId="LiveId" clId="{824AC4D6-8E74-4BF4-8878-8ABC40900254}" dt="2025-06-26T14:25:29.582" v="4072" actId="1582"/>
        <pc:sldMkLst>
          <pc:docMk/>
          <pc:sldMk cId="429644693" sldId="931"/>
        </pc:sldMkLst>
      </pc:sldChg>
      <pc:sldChg chg="addSp delSp modSp add mod ord">
        <pc:chgData name="Jackson Cantao" userId="10ae01e33b35324e" providerId="LiveId" clId="{824AC4D6-8E74-4BF4-8878-8ABC40900254}" dt="2025-06-26T12:56:52.292" v="3754" actId="14100"/>
        <pc:sldMkLst>
          <pc:docMk/>
          <pc:sldMk cId="2728897847" sldId="932"/>
        </pc:sldMkLst>
      </pc:sldChg>
      <pc:sldChg chg="addSp delSp modSp add mod ord">
        <pc:chgData name="Jackson Cantao" userId="10ae01e33b35324e" providerId="LiveId" clId="{824AC4D6-8E74-4BF4-8878-8ABC40900254}" dt="2025-06-26T12:57:39.761" v="3800" actId="1037"/>
        <pc:sldMkLst>
          <pc:docMk/>
          <pc:sldMk cId="3832959642" sldId="933"/>
        </pc:sldMkLst>
      </pc:sldChg>
      <pc:sldChg chg="addSp delSp modSp add mod ord">
        <pc:chgData name="Jackson Cantao" userId="10ae01e33b35324e" providerId="LiveId" clId="{824AC4D6-8E74-4BF4-8878-8ABC40900254}" dt="2025-06-26T12:58:36.414" v="3834" actId="14100"/>
        <pc:sldMkLst>
          <pc:docMk/>
          <pc:sldMk cId="1686365102" sldId="934"/>
        </pc:sldMkLst>
      </pc:sldChg>
      <pc:sldChg chg="addSp delSp modSp add mod ord">
        <pc:chgData name="Jackson Cantao" userId="10ae01e33b35324e" providerId="LiveId" clId="{824AC4D6-8E74-4BF4-8878-8ABC40900254}" dt="2025-06-26T12:59:50.392" v="3922" actId="14100"/>
        <pc:sldMkLst>
          <pc:docMk/>
          <pc:sldMk cId="352237978" sldId="935"/>
        </pc:sldMkLst>
      </pc:sldChg>
      <pc:sldChg chg="addSp delSp modSp add mod ord">
        <pc:chgData name="Jackson Cantao" userId="10ae01e33b35324e" providerId="LiveId" clId="{824AC4D6-8E74-4BF4-8878-8ABC40900254}" dt="2025-06-26T13:00:48.650" v="3953" actId="14100"/>
        <pc:sldMkLst>
          <pc:docMk/>
          <pc:sldMk cId="1010412649" sldId="936"/>
        </pc:sldMkLst>
      </pc:sldChg>
      <pc:sldChg chg="addSp delSp modSp add mod ord">
        <pc:chgData name="Jackson Cantao" userId="10ae01e33b35324e" providerId="LiveId" clId="{824AC4D6-8E74-4BF4-8878-8ABC40900254}" dt="2025-06-26T13:01:40.524" v="3975" actId="14100"/>
        <pc:sldMkLst>
          <pc:docMk/>
          <pc:sldMk cId="2822731294" sldId="937"/>
        </pc:sldMkLst>
      </pc:sldChg>
      <pc:sldChg chg="addSp delSp modSp add mod ord">
        <pc:chgData name="Jackson Cantao" userId="10ae01e33b35324e" providerId="LiveId" clId="{824AC4D6-8E74-4BF4-8878-8ABC40900254}" dt="2025-06-26T13:02:01.113" v="3984" actId="14100"/>
        <pc:sldMkLst>
          <pc:docMk/>
          <pc:sldMk cId="3997180753" sldId="938"/>
        </pc:sldMkLst>
      </pc:sldChg>
      <pc:sldChg chg="addSp delSp modSp add mod ord">
        <pc:chgData name="Jackson Cantao" userId="10ae01e33b35324e" providerId="LiveId" clId="{824AC4D6-8E74-4BF4-8878-8ABC40900254}" dt="2025-06-26T13:02:28.819" v="3994" actId="14100"/>
        <pc:sldMkLst>
          <pc:docMk/>
          <pc:sldMk cId="1572848116" sldId="939"/>
        </pc:sldMkLst>
      </pc:sldChg>
      <pc:sldChg chg="delSp modSp add mod delAnim">
        <pc:chgData name="Jackson Cantao" userId="10ae01e33b35324e" providerId="LiveId" clId="{824AC4D6-8E74-4BF4-8878-8ABC40900254}" dt="2025-06-25T18:18:18.211" v="1437" actId="20577"/>
        <pc:sldMkLst>
          <pc:docMk/>
          <pc:sldMk cId="2431687987" sldId="940"/>
        </pc:sldMkLst>
      </pc:sldChg>
      <pc:sldChg chg="addSp modSp add mod">
        <pc:chgData name="Jackson Cantao" userId="10ae01e33b35324e" providerId="LiveId" clId="{824AC4D6-8E74-4BF4-8878-8ABC40900254}" dt="2025-06-25T18:26:01.606" v="1453" actId="1076"/>
        <pc:sldMkLst>
          <pc:docMk/>
          <pc:sldMk cId="2913564380" sldId="941"/>
        </pc:sldMkLst>
      </pc:sldChg>
      <pc:sldChg chg="addSp delSp modSp add mod">
        <pc:chgData name="Jackson Cantao" userId="10ae01e33b35324e" providerId="LiveId" clId="{824AC4D6-8E74-4BF4-8878-8ABC40900254}" dt="2025-06-25T23:54:48.962" v="2887" actId="403"/>
        <pc:sldMkLst>
          <pc:docMk/>
          <pc:sldMk cId="4054932299" sldId="942"/>
        </pc:sldMkLst>
      </pc:sldChg>
      <pc:sldChg chg="addSp delSp modSp add mod delAnim">
        <pc:chgData name="Jackson Cantao" userId="10ae01e33b35324e" providerId="LiveId" clId="{824AC4D6-8E74-4BF4-8878-8ABC40900254}" dt="2025-06-26T01:00:14.187" v="3245" actId="14100"/>
        <pc:sldMkLst>
          <pc:docMk/>
          <pc:sldMk cId="3299863416" sldId="943"/>
        </pc:sldMkLst>
      </pc:sldChg>
      <pc:sldChg chg="add">
        <pc:chgData name="Jackson Cantao" userId="10ae01e33b35324e" providerId="LiveId" clId="{824AC4D6-8E74-4BF4-8878-8ABC40900254}" dt="2025-06-26T01:15:33.218" v="3303" actId="2890"/>
        <pc:sldMkLst>
          <pc:docMk/>
          <pc:sldMk cId="156472731" sldId="944"/>
        </pc:sldMkLst>
      </pc:sldChg>
      <pc:sldChg chg="addSp delSp modSp add mod delAnim">
        <pc:chgData name="Jackson Cantao" userId="10ae01e33b35324e" providerId="LiveId" clId="{824AC4D6-8E74-4BF4-8878-8ABC40900254}" dt="2025-06-26T01:20:06.345" v="3342" actId="1076"/>
        <pc:sldMkLst>
          <pc:docMk/>
          <pc:sldMk cId="3206402915" sldId="945"/>
        </pc:sldMkLst>
      </pc:sldChg>
      <pc:sldChg chg="addSp delSp modSp add mod ord">
        <pc:chgData name="Jackson Cantao" userId="10ae01e33b35324e" providerId="LiveId" clId="{824AC4D6-8E74-4BF4-8878-8ABC40900254}" dt="2025-06-26T14:23:03.188" v="4051" actId="14100"/>
        <pc:sldMkLst>
          <pc:docMk/>
          <pc:sldMk cId="3727153477" sldId="946"/>
        </pc:sldMkLst>
      </pc:sldChg>
      <pc:sldChg chg="addSp delSp modSp add mod ord">
        <pc:chgData name="Jackson Cantao" userId="10ae01e33b35324e" providerId="LiveId" clId="{824AC4D6-8E74-4BF4-8878-8ABC40900254}" dt="2025-06-26T12:49:18.799" v="3628" actId="14100"/>
        <pc:sldMkLst>
          <pc:docMk/>
          <pc:sldMk cId="1826429180" sldId="94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0ae01e33b35324e/Documentos/Mestrado%20CIRURGIA%20E%20PESQ.%20EXPERIMENTAL/Artigo/Jackson%20(Resultados%20EBOOK%2020-06-2025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0ae01e33b35324e/Documentos/Mestrado%20CIRURGIA%20E%20PESQ.%20EXPERIMENTAL/Artigo/Jackson%20(Resultados%20EBOOK%2020-06-2025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0ae01e33b35324e/Documentos/Mestrado%20CIRURGIA%20E%20PESQ.%20EXPERIMENTAL/Artigo/Jackson%20(Resultados%20EBOOK%2020-06-2025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0ae01e33b35324e/Documentos/Mestrado%20CIRURGIA%20E%20PESQ.%20EXPERIMENTAL/Artigo/Jackson%20(Resultados%20EBOOK%2020-06-2025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0ae01e33b35324e/Documentos/Mestrado%20CIRURGIA%20E%20PESQ.%20EXPERIMENTAL/Artigo/Jackson%20(Resultados%20EBOOK%2020-06-2025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0ae01e33b35324e/Documentos/Mestrado%20CIRURGIA%20E%20PESQ.%20EXPERIMENTAL/Artigo/Jackson%20(Resultados%20EBOOK%2020-06-2025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0ae01e33b35324e/Documentos/Mestrado%20CIRURGIA%20E%20PESQ.%20EXPERIMENTAL/Artigo/Jackson%20(Resultados%20EBOOK%2020-06-2025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0ae01e33b35324e/Documentos/Mestrado%20CIRURGIA%20E%20PESQ.%20EXPERIMENTAL/Artigo/Jackson%20(Resultados%20EBOOK%2020-06-2025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1800" b="1" dirty="0">
                <a:solidFill>
                  <a:schemeClr val="tx1"/>
                </a:solidFill>
                <a:effectLst/>
              </a:rPr>
              <a:t>PERFIL DOS AVALIADORES</a:t>
            </a:r>
          </a:p>
        </c:rich>
      </c:tx>
      <c:layout>
        <c:manualLayout>
          <c:xMode val="edge"/>
          <c:yMode val="edge"/>
          <c:x val="0.1868263342082239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3588249030792949"/>
          <c:y val="2.1333327360748246E-2"/>
          <c:w val="0.60738145722035985"/>
          <c:h val="0.89618396607273043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contourClr>
                <a:srgbClr val="0070C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EE0000"/>
              </a:solidFill>
              <a:ln>
                <a:solidFill>
                  <a:srgbClr val="EE000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contourClr>
                  <a:srgbClr val="EE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C4F-4C50-92DA-E8F0B847D6C8}"/>
              </c:ext>
            </c:extLst>
          </c:dPt>
          <c:dPt>
            <c:idx val="1"/>
            <c:invertIfNegative val="0"/>
            <c:bubble3D val="0"/>
            <c:spPr>
              <a:solidFill>
                <a:srgbClr val="EE0000"/>
              </a:solidFill>
              <a:ln>
                <a:solidFill>
                  <a:srgbClr val="FF330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contourClr>
                  <a:srgbClr val="FF33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C4F-4C50-92DA-E8F0B847D6C8}"/>
              </c:ext>
            </c:extLst>
          </c:dPt>
          <c:dLbls>
            <c:dLbl>
              <c:idx val="0"/>
              <c:layout>
                <c:manualLayout>
                  <c:x val="8.05909836245890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4F-4C50-92DA-E8F0B847D6C8}"/>
                </c:ext>
              </c:extLst>
            </c:dLbl>
            <c:dLbl>
              <c:idx val="1"/>
              <c:layout>
                <c:manualLayout>
                  <c:x val="1.61181967249178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4F-4C50-92DA-E8F0B847D6C8}"/>
                </c:ext>
              </c:extLst>
            </c:dLbl>
            <c:dLbl>
              <c:idx val="2"/>
              <c:layout>
                <c:manualLayout>
                  <c:x val="1.07454644832784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C4F-4C50-92DA-E8F0B847D6C8}"/>
                </c:ext>
              </c:extLst>
            </c:dLbl>
            <c:dLbl>
              <c:idx val="3"/>
              <c:layout>
                <c:manualLayout>
                  <c:x val="1.6118196724917801E-2"/>
                  <c:y val="-3.373159438371442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4F-4C50-92DA-E8F0B847D6C8}"/>
                </c:ext>
              </c:extLst>
            </c:dLbl>
            <c:dLbl>
              <c:idx val="4"/>
              <c:layout>
                <c:manualLayout>
                  <c:x val="1.0745464483278535E-2"/>
                  <c:y val="-1.686579719185721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C4F-4C50-92DA-E8F0B847D6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'Tabela 1'!$B$3:$C$7</c:f>
              <c:multiLvlStrCache>
                <c:ptCount val="5"/>
                <c:lvl>
                  <c:pt idx="0">
                    <c:v>Feminino</c:v>
                  </c:pt>
                  <c:pt idx="1">
                    <c:v>Masculino</c:v>
                  </c:pt>
                  <c:pt idx="2">
                    <c:v>Enfermeiro(a)</c:v>
                  </c:pt>
                  <c:pt idx="3">
                    <c:v>Médico(a)</c:v>
                  </c:pt>
                  <c:pt idx="4">
                    <c:v>Neuropsicopedagoga</c:v>
                  </c:pt>
                </c:lvl>
                <c:lvl>
                  <c:pt idx="0">
                    <c:v>Sexo</c:v>
                  </c:pt>
                  <c:pt idx="2">
                    <c:v>Profissão </c:v>
                  </c:pt>
                </c:lvl>
              </c:multiLvlStrCache>
            </c:multiLvlStrRef>
          </c:cat>
          <c:val>
            <c:numRef>
              <c:f>'Tabela 1'!$E$3:$E$7</c:f>
              <c:numCache>
                <c:formatCode>0.0%</c:formatCode>
                <c:ptCount val="5"/>
                <c:pt idx="0">
                  <c:v>0.7142857142857143</c:v>
                </c:pt>
                <c:pt idx="1">
                  <c:v>0.2857142857142857</c:v>
                </c:pt>
                <c:pt idx="2">
                  <c:v>0.5714285714285714</c:v>
                </c:pt>
                <c:pt idx="3">
                  <c:v>0.2857142857142857</c:v>
                </c:pt>
                <c:pt idx="4">
                  <c:v>0.14285714285714285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7-CC4F-4C50-92DA-E8F0B847D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shape val="box"/>
        <c:axId val="1000009392"/>
        <c:axId val="1000008432"/>
        <c:axId val="0"/>
      </c:bar3DChart>
      <c:catAx>
        <c:axId val="1000009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00008432"/>
        <c:crosses val="autoZero"/>
        <c:auto val="1"/>
        <c:lblAlgn val="ctr"/>
        <c:lblOffset val="100"/>
        <c:noMultiLvlLbl val="0"/>
      </c:catAx>
      <c:valAx>
        <c:axId val="1000008432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0000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ATUAÇÃO</a:t>
            </a:r>
            <a:r>
              <a:rPr lang="pt-BR" baseline="0" dirty="0"/>
              <a:t> NA DOCÊNCIA </a:t>
            </a:r>
            <a:endParaRPr lang="pt-B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763301120597942E-2"/>
          <c:y val="0.11687345331833519"/>
          <c:w val="0.86362291252055035"/>
          <c:h val="0.84280565997450796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0070C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B07-4E63-AFED-A4BF73ADCADB}"/>
              </c:ext>
            </c:extLst>
          </c:dPt>
          <c:dPt>
            <c:idx val="1"/>
            <c:bubble3D val="0"/>
            <c:spPr>
              <a:solidFill>
                <a:srgbClr val="EE0000"/>
              </a:solidFill>
              <a:ln>
                <a:solidFill>
                  <a:srgbClr val="EE0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EE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B07-4E63-AFED-A4BF73ADCA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B07-4E63-AFED-A4BF73ADCA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2B07-4E63-AFED-A4BF73ADCAD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2B07-4E63-AFED-A4BF73ADCADB}"/>
              </c:ext>
            </c:extLst>
          </c:dPt>
          <c:dLbls>
            <c:dLbl>
              <c:idx val="0"/>
              <c:layout>
                <c:manualLayout>
                  <c:x val="0.1275473482183562"/>
                  <c:y val="-4.1071428571428703E-2"/>
                </c:manualLayout>
              </c:layout>
              <c:numFmt formatCode="0.0%" sourceLinked="0"/>
              <c:spPr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27591136526091"/>
                      <c:h val="0.108607142857142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B07-4E63-AFED-A4BF73ADCADB}"/>
                </c:ext>
              </c:extLst>
            </c:dLbl>
            <c:dLbl>
              <c:idx val="1"/>
              <c:layout>
                <c:manualLayout>
                  <c:x val="-5.1153298475288871E-2"/>
                  <c:y val="1.4743391451068608E-2"/>
                </c:manualLayout>
              </c:layout>
              <c:numFmt formatCode="0.0%" sourceLinked="0"/>
              <c:spPr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72694781987133"/>
                      <c:h val="0.122892857142857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07-4E63-AFED-A4BF73ADCADB}"/>
                </c:ext>
              </c:extLst>
            </c:dLbl>
            <c:numFmt formatCode="0.0%" sourceLinked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'Tabela 1'!$C$9:$C$10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'Tabela 1'!$D$9:$D$10</c:f>
              <c:numCache>
                <c:formatCode>General</c:formatCode>
                <c:ptCount val="2"/>
                <c:pt idx="0">
                  <c:v>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B07-4E63-AFED-A4BF73ADCAD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dirty="0">
                <a:solidFill>
                  <a:schemeClr val="tx1"/>
                </a:solidFill>
                <a:effectLst/>
              </a:rPr>
              <a:t>FAIXA ETÁRIA, TEMPO DE FORMAÇÃO, </a:t>
            </a:r>
          </a:p>
          <a:p>
            <a:pPr>
              <a:defRPr/>
            </a:pPr>
            <a:r>
              <a:rPr lang="pt-BR" dirty="0">
                <a:solidFill>
                  <a:schemeClr val="tx1"/>
                </a:solidFill>
                <a:effectLst/>
              </a:rPr>
              <a:t>ATUAÇÃO NA ÁREA E DOCÊNCIA.</a:t>
            </a:r>
          </a:p>
        </c:rich>
      </c:tx>
      <c:layout>
        <c:manualLayout>
          <c:xMode val="edge"/>
          <c:yMode val="edge"/>
          <c:x val="2.8673616632052305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945156625007123E-2"/>
          <c:y val="0.13169805135655763"/>
          <c:w val="0.88162166365149053"/>
          <c:h val="0.75095301976627227"/>
        </c:manualLayout>
      </c:layout>
      <c:bar3DChart>
        <c:barDir val="col"/>
        <c:grouping val="clustered"/>
        <c:varyColors val="0"/>
        <c:ser>
          <c:idx val="0"/>
          <c:order val="0"/>
          <c:tx>
            <c:v>Mínimo</c:v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contourClr>
                <a:srgbClr val="0070C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'Tabela 2'!$B$3:$B$6</c:f>
              <c:strCache>
                <c:ptCount val="4"/>
                <c:pt idx="0">
                  <c:v>Idade</c:v>
                </c:pt>
                <c:pt idx="1">
                  <c:v>Tempo de formação</c:v>
                </c:pt>
                <c:pt idx="2">
                  <c:v>Tempo de atuação na área</c:v>
                </c:pt>
                <c:pt idx="3">
                  <c:v>Tempo na docência</c:v>
                </c:pt>
              </c:strCache>
            </c:strRef>
          </c:cat>
          <c:val>
            <c:numRef>
              <c:f>'Tabela 2'!$C$3:$C$6</c:f>
              <c:numCache>
                <c:formatCode>0.0</c:formatCode>
                <c:ptCount val="4"/>
                <c:pt idx="0">
                  <c:v>26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DE26-4A03-B2C8-AEF03441C8B8}"/>
            </c:ext>
          </c:extLst>
        </c:ser>
        <c:ser>
          <c:idx val="1"/>
          <c:order val="1"/>
          <c:tx>
            <c:v>Média</c:v>
          </c:tx>
          <c:spPr>
            <a:solidFill>
              <a:srgbClr val="00CC00"/>
            </a:solidFill>
            <a:ln>
              <a:solidFill>
                <a:srgbClr val="00CC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contourClr>
                <a:srgbClr val="00CC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'Tabela 2'!$B$3:$B$6</c:f>
              <c:strCache>
                <c:ptCount val="4"/>
                <c:pt idx="0">
                  <c:v>Idade</c:v>
                </c:pt>
                <c:pt idx="1">
                  <c:v>Tempo de formação</c:v>
                </c:pt>
                <c:pt idx="2">
                  <c:v>Tempo de atuação na área</c:v>
                </c:pt>
                <c:pt idx="3">
                  <c:v>Tempo na docência</c:v>
                </c:pt>
              </c:strCache>
            </c:strRef>
          </c:cat>
          <c:val>
            <c:numRef>
              <c:f>'Tabela 2'!$D$3:$D$6</c:f>
              <c:numCache>
                <c:formatCode>0.0</c:formatCode>
                <c:ptCount val="4"/>
                <c:pt idx="0">
                  <c:v>29</c:v>
                </c:pt>
                <c:pt idx="1">
                  <c:v>5.6</c:v>
                </c:pt>
                <c:pt idx="2">
                  <c:v>5.0999999999999996</c:v>
                </c:pt>
                <c:pt idx="3">
                  <c:v>4.9000000000000004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DE26-4A03-B2C8-AEF03441C8B8}"/>
            </c:ext>
          </c:extLst>
        </c:ser>
        <c:ser>
          <c:idx val="2"/>
          <c:order val="2"/>
          <c:tx>
            <c:v>Máximo</c:v>
          </c:tx>
          <c:spPr>
            <a:solidFill>
              <a:srgbClr val="EE0000"/>
            </a:solidFill>
            <a:ln>
              <a:solidFill>
                <a:srgbClr val="EE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contourClr>
                <a:srgbClr val="EE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'Tabela 2'!$B$3:$B$6</c:f>
              <c:strCache>
                <c:ptCount val="4"/>
                <c:pt idx="0">
                  <c:v>Idade</c:v>
                </c:pt>
                <c:pt idx="1">
                  <c:v>Tempo de formação</c:v>
                </c:pt>
                <c:pt idx="2">
                  <c:v>Tempo de atuação na área</c:v>
                </c:pt>
                <c:pt idx="3">
                  <c:v>Tempo na docência</c:v>
                </c:pt>
              </c:strCache>
            </c:strRef>
          </c:cat>
          <c:val>
            <c:numRef>
              <c:f>'Tabela 2'!$E$3:$E$6</c:f>
              <c:numCache>
                <c:formatCode>0.0</c:formatCode>
                <c:ptCount val="4"/>
                <c:pt idx="0">
                  <c:v>31</c:v>
                </c:pt>
                <c:pt idx="1">
                  <c:v>9</c:v>
                </c:pt>
                <c:pt idx="2">
                  <c:v>8</c:v>
                </c:pt>
                <c:pt idx="3">
                  <c:v>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DE26-4A03-B2C8-AEF03441C8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1148671"/>
        <c:axId val="1891146751"/>
        <c:axId val="0"/>
      </c:bar3DChart>
      <c:catAx>
        <c:axId val="1891148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>
              <a:lumMod val="95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1146751"/>
        <c:crosses val="autoZero"/>
        <c:auto val="1"/>
        <c:lblAlgn val="ctr"/>
        <c:lblOffset val="100"/>
        <c:noMultiLvlLbl val="0"/>
      </c:catAx>
      <c:valAx>
        <c:axId val="1891146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cap="all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>
                    <a:solidFill>
                      <a:sysClr val="windowText" lastClr="000000"/>
                    </a:solidFill>
                  </a:rPr>
                  <a:t>Anos</a:t>
                </a:r>
              </a:p>
            </c:rich>
          </c:tx>
          <c:layout>
            <c:manualLayout>
              <c:xMode val="edge"/>
              <c:yMode val="edge"/>
              <c:x val="1.3578348789350644E-2"/>
              <c:y val="0.39760301900545941"/>
            </c:manualLayout>
          </c:layout>
          <c:overlay val="0"/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cap="all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solidFill>
            <a:schemeClr val="bg1">
              <a:lumMod val="95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1148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7425678932990532"/>
          <c:y val="3.0858244937319191E-2"/>
          <c:w val="0.39892759948785206"/>
          <c:h val="6.395369885093706E-2"/>
        </c:manualLayout>
      </c:layout>
      <c:overlay val="0"/>
      <c:spPr>
        <a:solidFill>
          <a:schemeClr val="bg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 dirty="0"/>
              <a:t>OBJETIVO</a:t>
            </a:r>
          </a:p>
        </c:rich>
      </c:tx>
      <c:layout>
        <c:manualLayout>
          <c:xMode val="edge"/>
          <c:yMode val="edge"/>
          <c:x val="0.13982224781306193"/>
          <c:y val="9.231134887768092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bg1">
            <a:lumMod val="85000"/>
          </a:schemeClr>
        </a:solidFill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5576090038606659"/>
          <c:y val="3.7367371592414163E-2"/>
          <c:w val="0.47008986411324621"/>
          <c:h val="0.88382755620274422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0066FF">
                <a:alpha val="85000"/>
              </a:srgbClr>
            </a:solidFill>
            <a:ln w="9525" cap="flat" cmpd="sng" algn="ctr">
              <a:solidFill>
                <a:srgbClr val="0066FF"/>
              </a:solidFill>
              <a:round/>
            </a:ln>
            <a:effectLst/>
            <a:sp3d contourW="9525">
              <a:contourClr>
                <a:srgbClr val="0066FF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7030A0">
                  <a:alpha val="85000"/>
                </a:srgbClr>
              </a:solidFill>
              <a:ln w="9525" cap="flat" cmpd="sng" algn="ctr">
                <a:solidFill>
                  <a:srgbClr val="7030A0"/>
                </a:solidFill>
                <a:round/>
              </a:ln>
              <a:effectLst/>
              <a:sp3d contourW="9525">
                <a:contourClr>
                  <a:srgbClr val="7030A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AE-4042-B5C2-A178A55F174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  <a:alpha val="85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BAE-4042-B5C2-A178A55F174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>
                  <a:alpha val="85000"/>
                </a:srgbClr>
              </a:solidFill>
              <a:ln w="9525" cap="flat" cmpd="sng" algn="ctr">
                <a:solidFill>
                  <a:srgbClr val="00B050"/>
                </a:solidFill>
                <a:round/>
              </a:ln>
              <a:effectLst/>
              <a:sp3d contourW="9525">
                <a:contourClr>
                  <a:srgbClr val="00B05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BAE-4042-B5C2-A178A55F17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Objetivos!$B$3:$B$6</c:f>
              <c:strCache>
                <c:ptCount val="4"/>
                <c:pt idx="0">
                  <c:v>Coerente do ponto de vista da cirurgia fetal.</c:v>
                </c:pt>
                <c:pt idx="1">
                  <c:v>Tende aos objetivos da área obstetrica aliada a cirurgia fetal intrautero.</c:v>
                </c:pt>
                <c:pt idx="2">
                  <c:v>Coerentecom as necessidades dos profissionais que atuam na área de cirurgia fetal.</c:v>
                </c:pt>
                <c:pt idx="3">
                  <c:v>Pode circular no meio científico na área da medicina e enfermagem e áreas de saúde afins.</c:v>
                </c:pt>
              </c:strCache>
            </c:strRef>
          </c:cat>
          <c:val>
            <c:numRef>
              <c:f>Objetivos!$D$3:$D$6</c:f>
              <c:numCache>
                <c:formatCode>0.0%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0.94285714285714284</c:v>
                </c:pt>
                <c:pt idx="3">
                  <c:v>0.94285714285714284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6-5BAE-4042-B5C2-A178A55F17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shape val="box"/>
        <c:axId val="458463896"/>
        <c:axId val="458464880"/>
        <c:axId val="0"/>
      </c:bar3DChart>
      <c:catAx>
        <c:axId val="458463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58464880"/>
        <c:crosses val="autoZero"/>
        <c:auto val="1"/>
        <c:lblAlgn val="ctr"/>
        <c:lblOffset val="100"/>
        <c:noMultiLvlLbl val="0"/>
      </c:catAx>
      <c:valAx>
        <c:axId val="458464880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5846389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 dirty="0"/>
              <a:t>APRESENTAÇÃO </a:t>
            </a:r>
          </a:p>
        </c:rich>
      </c:tx>
      <c:layout>
        <c:manualLayout>
          <c:xMode val="edge"/>
          <c:yMode val="edge"/>
          <c:x val="0.1121665080914359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bg1">
            <a:lumMod val="85000"/>
          </a:schemeClr>
        </a:solidFill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7470232565223353"/>
          <c:y val="1.9825288905288892E-2"/>
          <c:w val="0.45669027348370622"/>
          <c:h val="0.91211187314164222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0070C0">
                <a:alpha val="85000"/>
              </a:srgbClr>
            </a:solidFill>
            <a:ln w="9525" cap="flat" cmpd="sng" algn="ctr">
              <a:solidFill>
                <a:srgbClr val="0070C0"/>
              </a:solidFill>
              <a:round/>
            </a:ln>
            <a:effectLst/>
            <a:sp3d contourW="9525">
              <a:contourClr>
                <a:srgbClr val="0070C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7030A0">
                  <a:alpha val="85000"/>
                </a:srgbClr>
              </a:solidFill>
              <a:ln w="9525" cap="flat" cmpd="sng" algn="ctr">
                <a:solidFill>
                  <a:srgbClr val="7030A0"/>
                </a:solidFill>
                <a:round/>
              </a:ln>
              <a:effectLst/>
              <a:sp3d contourW="9525">
                <a:contourClr>
                  <a:srgbClr val="7030A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992-4EA7-A1AE-97C501B39D7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  <a:alpha val="85000"/>
                </a:schemeClr>
              </a:solidFill>
              <a:ln w="9525" cap="flat" cmpd="sng" algn="ctr">
                <a:solidFill>
                  <a:srgbClr val="C00000"/>
                </a:solidFill>
                <a:round/>
              </a:ln>
              <a:effectLst/>
              <a:sp3d contourW="9525">
                <a:contourClr>
                  <a:srgbClr val="C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992-4EA7-A1AE-97C501B39D7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>
                  <a:alpha val="85000"/>
                </a:srgbClr>
              </a:solidFill>
              <a:ln w="9525" cap="flat" cmpd="sng" algn="ctr">
                <a:solidFill>
                  <a:srgbClr val="00B050"/>
                </a:solidFill>
                <a:round/>
              </a:ln>
              <a:effectLst/>
              <a:sp3d contourW="9525">
                <a:contourClr>
                  <a:srgbClr val="00B05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992-4EA7-A1AE-97C501B39D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Estrutura!$B$10:$B$13</c:f>
              <c:strCache>
                <c:ptCount val="4"/>
                <c:pt idx="0">
                  <c:v>Apresenta sequência lógica do conteúdo proposto.</c:v>
                </c:pt>
                <c:pt idx="1">
                  <c:v>As Informações de capa, contracapa e apresentação são coerentes.</c:v>
                </c:pt>
                <c:pt idx="2">
                  <c:v>As mensagens são apresentadas de forma clara e objetiva.</c:v>
                </c:pt>
                <c:pt idx="3">
                  <c:v>As figuras são expressivas e suficientes.</c:v>
                </c:pt>
              </c:strCache>
            </c:strRef>
          </c:cat>
          <c:val>
            <c:numRef>
              <c:f>Estrutura!$D$10:$D$13</c:f>
              <c:numCache>
                <c:formatCode>0.0%</c:formatCode>
                <c:ptCount val="4"/>
                <c:pt idx="0">
                  <c:v>1</c:v>
                </c:pt>
                <c:pt idx="1">
                  <c:v>0.94285714285714284</c:v>
                </c:pt>
                <c:pt idx="2">
                  <c:v>0.94285714285714284</c:v>
                </c:pt>
                <c:pt idx="3">
                  <c:v>0.94285714285714284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6-3992-4EA7-A1AE-97C501B39D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3"/>
        <c:shape val="box"/>
        <c:axId val="449374696"/>
        <c:axId val="449375024"/>
        <c:axId val="0"/>
      </c:bar3DChart>
      <c:catAx>
        <c:axId val="449374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9375024"/>
        <c:crosses val="autoZero"/>
        <c:auto val="1"/>
        <c:lblAlgn val="ctr"/>
        <c:lblOffset val="100"/>
        <c:noMultiLvlLbl val="0"/>
      </c:catAx>
      <c:valAx>
        <c:axId val="449375024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937469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 dirty="0"/>
              <a:t>ESTRUTURA</a:t>
            </a:r>
          </a:p>
        </c:rich>
      </c:tx>
      <c:layout>
        <c:manualLayout>
          <c:xMode val="edge"/>
          <c:yMode val="edge"/>
          <c:x val="0.1444601392441254"/>
          <c:y val="3.55981458777950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bg1">
            <a:lumMod val="85000"/>
          </a:schemeClr>
        </a:solidFill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7470232565223353"/>
          <c:y val="1.9825288905288892E-2"/>
          <c:w val="0.45669027348370622"/>
          <c:h val="0.91211187314164222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7030A0">
                <a:alpha val="85000"/>
              </a:srgbClr>
            </a:solidFill>
            <a:ln w="9525" cap="flat" cmpd="sng" algn="ctr">
              <a:solidFill>
                <a:srgbClr val="7030A0"/>
              </a:solidFill>
              <a:round/>
            </a:ln>
            <a:effectLst/>
            <a:sp3d contourW="9525">
              <a:contourClr>
                <a:srgbClr val="7030A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  <a:alpha val="85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651-4203-A335-68A3E4D1EBC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>
                  <a:alpha val="85000"/>
                </a:srgbClr>
              </a:solidFill>
              <a:ln w="9525" cap="flat" cmpd="sng" algn="ctr">
                <a:solidFill>
                  <a:srgbClr val="00B050"/>
                </a:solidFill>
                <a:round/>
              </a:ln>
              <a:effectLst/>
              <a:sp3d contourW="9525">
                <a:contourClr>
                  <a:srgbClr val="00B05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651-4203-A335-68A3E4D1EBC8}"/>
              </c:ext>
            </c:extLst>
          </c:dPt>
          <c:dPt>
            <c:idx val="3"/>
            <c:invertIfNegative val="0"/>
            <c:bubble3D val="0"/>
            <c:spPr>
              <a:solidFill>
                <a:srgbClr val="0066FF">
                  <a:alpha val="85000"/>
                </a:srgbClr>
              </a:solidFill>
              <a:ln w="9525" cap="flat" cmpd="sng" algn="ctr">
                <a:solidFill>
                  <a:srgbClr val="0066FF"/>
                </a:solidFill>
                <a:round/>
              </a:ln>
              <a:effectLst/>
              <a:sp3d contourW="9525">
                <a:contourClr>
                  <a:srgbClr val="0066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651-4203-A335-68A3E4D1EBC8}"/>
              </c:ext>
            </c:extLst>
          </c:dPt>
          <c:dPt>
            <c:idx val="4"/>
            <c:invertIfNegative val="0"/>
            <c:bubble3D val="0"/>
            <c:spPr>
              <a:solidFill>
                <a:srgbClr val="006600">
                  <a:alpha val="85000"/>
                </a:srgbClr>
              </a:solidFill>
              <a:ln w="9525" cap="flat" cmpd="sng" algn="ctr">
                <a:solidFill>
                  <a:srgbClr val="006600"/>
                </a:solidFill>
                <a:round/>
              </a:ln>
              <a:effectLst/>
              <a:sp3d contourW="9525">
                <a:contourClr>
                  <a:srgbClr val="0066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651-4203-A335-68A3E4D1EB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Estrutura!$B$4:$B$8</c:f>
              <c:strCache>
                <c:ptCount val="5"/>
                <c:pt idx="0">
                  <c:v>As informações apresentadas estão cientificamente corretas.</c:v>
                </c:pt>
                <c:pt idx="1">
                  <c:v>Material de apoio didático e de pesquisa aos ue atuam na área da obstetrícia e cirurgia fetal.</c:v>
                </c:pt>
                <c:pt idx="2">
                  <c:v>O tamanho dos títulos e tópicos está adequado.</c:v>
                </c:pt>
                <c:pt idx="3">
                  <c:v>O número de páginas está adequado para o conteúdo proposto.</c:v>
                </c:pt>
                <c:pt idx="4">
                  <c:v>                                                                                                                                                                                                                                                                </c:v>
                </c:pt>
              </c:strCache>
            </c:strRef>
          </c:cat>
          <c:val>
            <c:numRef>
              <c:f>Estrutura!$D$4:$D$8</c:f>
              <c:numCache>
                <c:formatCode>0.0%</c:formatCode>
                <c:ptCount val="5"/>
                <c:pt idx="0">
                  <c:v>1</c:v>
                </c:pt>
                <c:pt idx="1">
                  <c:v>0.97142857142857142</c:v>
                </c:pt>
                <c:pt idx="2">
                  <c:v>0.97142857142857142</c:v>
                </c:pt>
                <c:pt idx="3">
                  <c:v>0.97142857142857142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8-3651-4203-A335-68A3E4D1EB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shape val="box"/>
        <c:axId val="449374696"/>
        <c:axId val="449375024"/>
        <c:axId val="0"/>
      </c:bar3DChart>
      <c:catAx>
        <c:axId val="449374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9375024"/>
        <c:crosses val="autoZero"/>
        <c:auto val="1"/>
        <c:lblAlgn val="ctr"/>
        <c:lblOffset val="100"/>
        <c:noMultiLvlLbl val="0"/>
      </c:catAx>
      <c:valAx>
        <c:axId val="449375024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937469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 dirty="0"/>
              <a:t>RELEVÂNCIA </a:t>
            </a:r>
          </a:p>
        </c:rich>
      </c:tx>
      <c:layout>
        <c:manualLayout>
          <c:xMode val="edge"/>
          <c:yMode val="edge"/>
          <c:x val="0.13595504551299081"/>
          <c:y val="1.0738257303441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bg1">
            <a:lumMod val="85000"/>
          </a:schemeClr>
        </a:solidFill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7233932381503496"/>
          <c:y val="2.7902100878722948E-2"/>
          <c:w val="0.46564911170023343"/>
          <c:h val="0.91211187314164222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0070C0">
                <a:alpha val="85000"/>
              </a:srgbClr>
            </a:solidFill>
            <a:ln w="9525" cap="flat" cmpd="sng" algn="ctr">
              <a:solidFill>
                <a:srgbClr val="0070C0"/>
              </a:solidFill>
              <a:round/>
            </a:ln>
            <a:effectLst/>
            <a:sp3d contourW="9525">
              <a:contourClr>
                <a:srgbClr val="0070C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00B050">
                  <a:alpha val="85000"/>
                </a:srgbClr>
              </a:solidFill>
              <a:ln w="9525" cap="flat" cmpd="sng" algn="ctr">
                <a:solidFill>
                  <a:srgbClr val="00B050"/>
                </a:solidFill>
                <a:round/>
              </a:ln>
              <a:effectLst/>
              <a:sp3d contourW="9525">
                <a:contourClr>
                  <a:srgbClr val="00B05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61B-40A6-BC6D-B6846B3112D4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>
                  <a:alpha val="85000"/>
                </a:srgbClr>
              </a:solidFill>
              <a:ln w="9525" cap="flat" cmpd="sng" algn="ctr">
                <a:solidFill>
                  <a:srgbClr val="7030A0"/>
                </a:solidFill>
                <a:round/>
              </a:ln>
              <a:effectLst/>
              <a:sp3d contourW="9525">
                <a:contourClr>
                  <a:srgbClr val="7030A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61B-40A6-BC6D-B6846B3112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Relevância!$B$3:$B$5</c:f>
              <c:strCache>
                <c:ptCount val="3"/>
                <c:pt idx="0">
                  <c:v>Aborda temas atuais sobre as inovações técnicas aliadas a cirurgia fetal intrautero.</c:v>
                </c:pt>
                <c:pt idx="1">
                  <c:v>Propõe uma ferramenta para agregar conhecimento quanto às condutas adequadas frente às gestantes submetidas a cirurgias intrautero.</c:v>
                </c:pt>
                <c:pt idx="2">
                  <c:v>Aborda assuntos necessários a serem oferecidos na formação acadêmica de profissionais da saúde.</c:v>
                </c:pt>
              </c:strCache>
            </c:strRef>
          </c:cat>
          <c:val>
            <c:numRef>
              <c:f>Relevância!$D$3:$D$5</c:f>
              <c:numCache>
                <c:formatCode>0.0%</c:formatCode>
                <c:ptCount val="3"/>
                <c:pt idx="0">
                  <c:v>1</c:v>
                </c:pt>
                <c:pt idx="1">
                  <c:v>0.94285714285714284</c:v>
                </c:pt>
                <c:pt idx="2">
                  <c:v>0.94285714285714284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661B-40A6-BC6D-B6846B3112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6"/>
        <c:shape val="box"/>
        <c:axId val="449374696"/>
        <c:axId val="449375024"/>
        <c:axId val="0"/>
      </c:bar3DChart>
      <c:catAx>
        <c:axId val="449374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9375024"/>
        <c:crosses val="autoZero"/>
        <c:auto val="1"/>
        <c:lblAlgn val="ctr"/>
        <c:lblOffset val="100"/>
        <c:noMultiLvlLbl val="0"/>
      </c:catAx>
      <c:valAx>
        <c:axId val="449375024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937469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RESULTADO</a:t>
            </a:r>
            <a:r>
              <a:rPr lang="pt-BR" baseline="0" dirty="0"/>
              <a:t> GERAL</a:t>
            </a:r>
            <a:endParaRPr lang="pt-BR" dirty="0"/>
          </a:p>
        </c:rich>
      </c:tx>
      <c:layout>
        <c:manualLayout>
          <c:xMode val="edge"/>
          <c:yMode val="edge"/>
          <c:x val="0.3762809496316944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019471460950038"/>
          <c:y val="4.8858402085404852E-2"/>
          <c:w val="0.87047738854783641"/>
          <c:h val="0.8474439877938393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9A0-469E-B558-8FBE08D5A440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9A0-469E-B558-8FBE08D5A44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9A0-469E-B558-8FBE08D5A440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rgbClr val="FF0000"/>
                </a:solidFill>
                <a:round/>
              </a:ln>
              <a:effectLst/>
              <a:sp3d contourW="9525">
                <a:contourClr>
                  <a:srgbClr val="FF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9A0-469E-B558-8FBE08D5A44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E9A0-469E-B558-8FBE08D5A440}"/>
              </c:ext>
            </c:extLst>
          </c:dPt>
          <c:dLbls>
            <c:dLbl>
              <c:idx val="0"/>
              <c:layout>
                <c:manualLayout>
                  <c:x val="1.4301376884851376E-2"/>
                  <c:y val="1.1150311445265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A0-469E-B558-8FBE08D5A440}"/>
                </c:ext>
              </c:extLst>
            </c:dLbl>
            <c:dLbl>
              <c:idx val="1"/>
              <c:layout>
                <c:manualLayout>
                  <c:x val="8.0121051930383477E-3"/>
                  <c:y val="8.8066910511074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A0-469E-B558-8FBE08D5A440}"/>
                </c:ext>
              </c:extLst>
            </c:dLbl>
            <c:dLbl>
              <c:idx val="2"/>
              <c:layout>
                <c:manualLayout>
                  <c:x val="1.7228116955924249E-3"/>
                  <c:y val="5.35497668191618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A0-469E-B558-8FBE08D5A440}"/>
                </c:ext>
              </c:extLst>
            </c:dLbl>
            <c:dLbl>
              <c:idx val="3"/>
              <c:layout>
                <c:manualLayout>
                  <c:x val="-9.2184125296052889E-17"/>
                  <c:y val="7.31261636488688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A0-469E-B558-8FBE08D5A440}"/>
                </c:ext>
              </c:extLst>
            </c:dLbl>
            <c:dLbl>
              <c:idx val="4"/>
              <c:layout>
                <c:manualLayout>
                  <c:x val="-2.4701550070056698E-3"/>
                  <c:y val="1.1014361289497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A0-469E-B558-8FBE08D5A4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Geral!$B$3:$B$7</c:f>
              <c:strCache>
                <c:ptCount val="5"/>
                <c:pt idx="0">
                  <c:v>Objetivos</c:v>
                </c:pt>
                <c:pt idx="1">
                  <c:v>Estrutura</c:v>
                </c:pt>
                <c:pt idx="2">
                  <c:v>Relevância</c:v>
                </c:pt>
                <c:pt idx="3">
                  <c:v>Apresentação</c:v>
                </c:pt>
                <c:pt idx="4">
                  <c:v>Geral</c:v>
                </c:pt>
              </c:strCache>
            </c:strRef>
          </c:cat>
          <c:val>
            <c:numRef>
              <c:f>Geral!$D$3:$D$7</c:f>
              <c:numCache>
                <c:formatCode>0.0%</c:formatCode>
                <c:ptCount val="5"/>
                <c:pt idx="0">
                  <c:v>0.97142857142857142</c:v>
                </c:pt>
                <c:pt idx="1">
                  <c:v>0.97142857142857142</c:v>
                </c:pt>
                <c:pt idx="2">
                  <c:v>0.96190476190476193</c:v>
                </c:pt>
                <c:pt idx="3">
                  <c:v>0.95714285714285718</c:v>
                </c:pt>
                <c:pt idx="4">
                  <c:v>0.96607142857142858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A-E9A0-469E-B558-8FBE08D5A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shape val="box"/>
        <c:axId val="197776824"/>
        <c:axId val="197780760"/>
        <c:axId val="0"/>
      </c:bar3DChart>
      <c:catAx>
        <c:axId val="197776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>
              <a:lumMod val="95000"/>
            </a:schemeClr>
          </a:solidFill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7780760"/>
        <c:crosses val="autoZero"/>
        <c:auto val="1"/>
        <c:lblAlgn val="ctr"/>
        <c:lblOffset val="100"/>
        <c:noMultiLvlLbl val="0"/>
      </c:catAx>
      <c:valAx>
        <c:axId val="1977807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777682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B99C7-25CF-4490-B3D6-B018B5324F31}" type="datetimeFigureOut">
              <a:rPr lang="pt-BR" smtClean="0"/>
              <a:t>28/10/2025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BA3E6-B426-46C1-8EC9-5FBA8A500E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76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493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169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187E4-2566-DA4C-A347-E42DB0E66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BF73097-53AD-D331-97BF-2BF5A62A6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4EF933C-091A-098B-2588-4F08E5A33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FBD567-A9DE-3034-1F66-AEA1423DDB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0212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74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BA203-B981-D459-F246-93DC56EB9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51AE2D-82F9-4200-402B-967B3DBE9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BA0143F-9F9A-A404-CA08-A1A1FAA78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E470BA-8124-611E-8671-1994A41AAB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7740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8FD4C-ED36-BCEC-8D60-D7ECB5472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ABA066D-B28C-132F-AC17-2F2304E30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0B520A6-2504-44B1-6A4D-1AA77B74A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69A0D4-4557-DDA1-C5C3-63270A5B92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13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987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EC215-5ADC-8097-E810-D6A5D650E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523E4E-2531-2714-90D2-03CDE037D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FAFD135-128D-AE10-31C6-9C38E2415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0B580BC-B3C9-C119-F3CD-056DD8B430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8247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99145-4355-9806-6C1D-1B4608324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6ECF648-9675-9907-A71A-578A4DAA3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0311990-4C7F-FF34-9216-97A4998EF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C706B0-6B6B-5EC9-1262-CBA06F350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714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160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899A9-A4CC-4914-14D1-1137692B0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78D9FBF-E341-8C0A-B38A-22A0460AB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10CB100-01BD-B395-E758-94526492A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7E93EFA-040C-2EF2-03DA-4F575B1523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271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91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948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029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505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00322-5874-0201-76B6-C72897B19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D336646-3F43-42AC-1484-E3B904A1E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46351DB-DF14-E860-0C74-2F55E939B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69CEBD-5795-F3E8-9884-F29BB6D5EF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609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613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DE098-8CA6-5DD3-F3DF-64A2424F0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2EB3928-4884-981E-81E9-002CD026F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4D6992E-C937-D309-3303-8DB25A9F9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3D9320-23A7-E02D-C456-C0F50AE5CC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835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58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13695" y="5328174"/>
            <a:ext cx="5709562" cy="5047745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390"/>
              </a:spcBef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844550"/>
            <a:ext cx="5602287" cy="420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5424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6265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0A9E4-F265-4AAB-7E08-DAAF1A3C4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F028B8A-E90D-E960-8D4C-D9BA8E5E83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3866DF6-7503-7309-65DE-E9B273574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62CADB7-3585-41F6-59BA-C0E8FB8D2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892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713695" y="5328174"/>
            <a:ext cx="5709562" cy="5047745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390"/>
              </a:spcBef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844550"/>
            <a:ext cx="5602287" cy="420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9070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6B926-50D3-3BEB-7481-A662B47BC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71A27FF-1464-8984-A908-977544040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2EDB22B-B545-F873-CE66-BC8560D35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8C0FCC-F5ED-67E5-8406-63F0653F5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251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AE6F0-C8E9-1C13-41EB-5DBBC3D11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E218586-3B49-55DA-F8B3-406420DC2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1D3308A-68D0-90DB-C2B8-63EBAA7F1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FE7FF0-077B-95A6-2F9A-3DBFB1066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100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51016-64D5-CA4C-642C-1D2F1ACEC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CDA81A7-07A7-4246-E8E5-78FA19047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04EEDE-AB9F-485D-6B8E-8A259A426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8C4604E-A5D2-431E-869C-093A8EEF0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1790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BD9E3-7610-516B-4163-5B5053FFE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CB3EF57-AF3A-DBAC-5511-1F168E8D8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29E8E38-DB86-6DFC-1A7B-E83DBEC3F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FAFDC1B-974C-3FB3-B660-BBFD5F79B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06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3B9C4-5358-6DD2-4C17-A46A711FE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B7BE0D0-669B-7236-CA2B-80C548772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A7CE9A0-A977-0236-CEFF-3575142D9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FEFDBA-2ECE-9EA4-A52A-5FE138183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2904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72BF6-1E8E-7846-A87B-762C059B6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4DDACC-49E5-05E7-4DD6-F358CA923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C6A9FC-B340-CDFE-D96F-027CA62C8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C927DA3-F722-64F1-37F3-21459A5CE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9656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2E1AA-DCCF-4360-8D50-1C01EFD11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401F4E5-49CC-12FC-CFF4-6FBA4A492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F2A77F7-6A6A-8B15-F469-0DDD3BE9E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C1BEC1-BE05-CD61-44A6-B33CBE491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7428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AE13F-C9A8-9F7B-F37B-701CA8A66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97AD78-D783-6635-DBF9-46BCAE619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B44252A-651C-2BBF-4553-18FB23ABA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A93B3A0-8F60-A736-AEDA-887082BEAF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741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3958E-08BA-9AF5-B85A-B47E3486F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DEF6A7A-0B02-964E-0C94-A364B986C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446C78-C0E2-7973-9B34-45E978BAA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285DFC3-77C4-F40E-A4F5-DC4539CE8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9842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DAB07-1BEB-250A-2145-93F2A5322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6D44B8B-E12C-9D72-A090-0E75B1C76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671B1D4-455B-D778-7AD4-60344B4BB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BD5997-C14A-63E8-975F-C73564D37E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23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13695" y="5328174"/>
            <a:ext cx="5709562" cy="5047745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390"/>
              </a:spcBef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844550"/>
            <a:ext cx="5602287" cy="420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0931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1C6F9-E952-AE50-9FD2-D4B72D6DD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E44E152-C3E3-1DF0-5DB2-2CB49A548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217FB0-B7EA-2336-73C6-0CDEB5B0F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62FC64-4D85-E476-F724-2AC948FCC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43732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CE06A-FFC3-F10B-1C8F-EDE7B19C9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76EFAEF-F554-4C53-31A5-9D26F68272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5234BB6-01CD-F955-7F7B-798F301F0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4B0314-E6BB-022D-3B87-2C6CB5A27E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9574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1414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pPr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3497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13695" y="5328174"/>
            <a:ext cx="5709562" cy="5047745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390"/>
              </a:spcBef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844550"/>
            <a:ext cx="5602287" cy="420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47429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8402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5327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7442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54F37-C3D2-B575-16CA-459EE07CA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95C226C-0FDA-B510-7C7B-2E13587E9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79841EA-389D-8EFE-6B9D-1C36D4B94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FDD1EDB-FF74-7A62-16B7-FCC7AB16C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8029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C1FA4-DD6B-4C3A-A95D-0E5C64D74A69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741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78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540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746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BA3E6-B426-46C1-8EC9-5FBA8A500E2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8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39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3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1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9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5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3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9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3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3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chemeClr val="tx1"/>
            </a:gs>
            <a:gs pos="31000">
              <a:srgbClr val="00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0C580-B4A5-F143-BCC8-DCF9244E81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26C28-A03C-944C-84A0-B5D7B3688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microsoft.com/office/2007/relationships/hdphoto" Target="../media/hdphoto8.wdp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microsoft.com/office/2007/relationships/hdphoto" Target="../media/hdphoto11.wdp"/><Relationship Id="rId4" Type="http://schemas.openxmlformats.org/officeDocument/2006/relationships/image" Target="../media/image95.png"/><Relationship Id="rId9" Type="http://schemas.microsoft.com/office/2007/relationships/hdphoto" Target="../media/hdphoto13.wdp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55" y="2681657"/>
            <a:ext cx="8064209" cy="1401643"/>
          </a:xfrm>
          <a:gradFill flip="none" rotWithShape="1">
            <a:gsLst>
              <a:gs pos="100000">
                <a:schemeClr val="tx1"/>
              </a:gs>
              <a:gs pos="2000">
                <a:schemeClr val="tx1"/>
              </a:gs>
              <a:gs pos="52000">
                <a:srgbClr val="006600"/>
              </a:gs>
            </a:gsLst>
            <a:lin ang="10800000" scaled="0"/>
            <a:tileRect/>
          </a:gradFill>
          <a:ln w="12700">
            <a:solidFill>
              <a:srgbClr val="00B0F0"/>
            </a:solidFill>
          </a:ln>
        </p:spPr>
        <p:txBody>
          <a:bodyPr>
            <a:noAutofit/>
          </a:bodyPr>
          <a:lstStyle/>
          <a:p>
            <a:r>
              <a:rPr lang="en-US" sz="5400" b="1" dirty="0"/>
              <a:t>DEFESA </a:t>
            </a:r>
            <a:r>
              <a:rPr lang="pt-BR" sz="5400" b="1" dirty="0"/>
              <a:t>FINAL 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6732" y="4483304"/>
            <a:ext cx="5355318" cy="1247194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Mestrando: Jackson Luis Ferreira </a:t>
            </a:r>
            <a:r>
              <a:rPr lang="en-US" sz="1600" dirty="0" err="1">
                <a:solidFill>
                  <a:schemeClr val="bg1"/>
                </a:solidFill>
              </a:rPr>
              <a:t>Cantão</a:t>
            </a:r>
            <a:endParaRPr lang="en-US" sz="1600" dirty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Orientadora: Profª. Dra. </a:t>
            </a:r>
            <a:r>
              <a:rPr lang="pt-BR" sz="1600" dirty="0">
                <a:solidFill>
                  <a:schemeClr val="bg1"/>
                </a:solidFill>
              </a:rPr>
              <a:t>Mariana de Sousa Ribeiro de Carvalho</a:t>
            </a:r>
            <a:endParaRPr lang="en-US" sz="1600" dirty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Coorientador: Prof. Dr. Anderson Bentes de Lima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25387" y="1222752"/>
            <a:ext cx="78212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GOVERNO DO ESTADO DO PARÁ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UNIVERSIDADE DO ESTADO DO PARÁ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PRÓ-REITORIA DE PESQUISA E EXTENSÃO</a:t>
            </a:r>
          </a:p>
          <a:p>
            <a:pPr algn="ctr"/>
            <a:endParaRPr lang="pt-BR" sz="1200" b="1" dirty="0">
              <a:solidFill>
                <a:schemeClr val="bg1"/>
              </a:solidFill>
            </a:endParaRPr>
          </a:p>
          <a:p>
            <a:pPr algn="ctr"/>
            <a:r>
              <a:rPr lang="pt-BR" sz="2000" b="1" dirty="0">
                <a:solidFill>
                  <a:srgbClr val="FFFF00"/>
                </a:solidFill>
              </a:rPr>
              <a:t>Programa de Mestrado Profissional em Cirurgia e Pesquisa Experimental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90" y="177220"/>
            <a:ext cx="817112" cy="81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286" y="746104"/>
            <a:ext cx="878887" cy="742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519" y="746104"/>
            <a:ext cx="832788" cy="822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tângulo 3"/>
          <p:cNvSpPr/>
          <p:nvPr/>
        </p:nvSpPr>
        <p:spPr>
          <a:xfrm>
            <a:off x="2265518" y="5880296"/>
            <a:ext cx="4697989" cy="787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Belém – Pará</a:t>
            </a:r>
          </a:p>
          <a:p>
            <a:pPr algn="ctr" eaLnBrk="0" fontAlgn="auto" hangingPunct="0"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4421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chemeClr val="tx1"/>
            </a:gs>
            <a:gs pos="31000">
              <a:srgbClr val="0066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163" y="-456"/>
            <a:ext cx="8229600" cy="1143000"/>
          </a:xfrm>
        </p:spPr>
        <p:txBody>
          <a:bodyPr>
            <a:normAutofit/>
          </a:bodyPr>
          <a:lstStyle/>
          <a:p>
            <a:r>
              <a:rPr lang="pt-BR" sz="4000" b="1" dirty="0"/>
              <a:t>ATIVIDADES OBRIGATÓRIAS</a:t>
            </a:r>
          </a:p>
        </p:txBody>
      </p:sp>
      <p:graphicFrame>
        <p:nvGraphicFramePr>
          <p:cNvPr id="6" name="Tabela 9">
            <a:extLst>
              <a:ext uri="{FF2B5EF4-FFF2-40B4-BE49-F238E27FC236}">
                <a16:creationId xmlns:a16="http://schemas.microsoft.com/office/drawing/2014/main" id="{7E21EC97-6174-D2A9-306D-4E085566E9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850229"/>
              </p:ext>
            </p:extLst>
          </p:nvPr>
        </p:nvGraphicFramePr>
        <p:xfrm>
          <a:off x="797486" y="1032263"/>
          <a:ext cx="7549028" cy="2637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171">
                  <a:extLst>
                    <a:ext uri="{9D8B030D-6E8A-4147-A177-3AD203B41FA5}">
                      <a16:colId xmlns:a16="http://schemas.microsoft.com/office/drawing/2014/main" val="875015857"/>
                    </a:ext>
                  </a:extLst>
                </a:gridCol>
                <a:gridCol w="1353879">
                  <a:extLst>
                    <a:ext uri="{9D8B030D-6E8A-4147-A177-3AD203B41FA5}">
                      <a16:colId xmlns:a16="http://schemas.microsoft.com/office/drawing/2014/main" val="3864056510"/>
                    </a:ext>
                  </a:extLst>
                </a:gridCol>
                <a:gridCol w="1673512">
                  <a:extLst>
                    <a:ext uri="{9D8B030D-6E8A-4147-A177-3AD203B41FA5}">
                      <a16:colId xmlns:a16="http://schemas.microsoft.com/office/drawing/2014/main" val="2492982177"/>
                    </a:ext>
                  </a:extLst>
                </a:gridCol>
                <a:gridCol w="1029359">
                  <a:extLst>
                    <a:ext uri="{9D8B030D-6E8A-4147-A177-3AD203B41FA5}">
                      <a16:colId xmlns:a16="http://schemas.microsoft.com/office/drawing/2014/main" val="2768173124"/>
                    </a:ext>
                  </a:extLst>
                </a:gridCol>
                <a:gridCol w="1085762">
                  <a:extLst>
                    <a:ext uri="{9D8B030D-6E8A-4147-A177-3AD203B41FA5}">
                      <a16:colId xmlns:a16="http://schemas.microsoft.com/office/drawing/2014/main" val="1192398105"/>
                    </a:ext>
                  </a:extLst>
                </a:gridCol>
                <a:gridCol w="1148345">
                  <a:extLst>
                    <a:ext uri="{9D8B030D-6E8A-4147-A177-3AD203B41FA5}">
                      <a16:colId xmlns:a16="http://schemas.microsoft.com/office/drawing/2014/main" val="3702789698"/>
                    </a:ext>
                  </a:extLst>
                </a:gridCol>
              </a:tblGrid>
              <a:tr h="1601424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Participação em Jornadas</a:t>
                      </a: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(0,25 Cada)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Participação em Jornadas CIPE</a:t>
                      </a: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(0,25 cada)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Participação em Bancas Julgadoras de TCC ou Membro Julgador de Jornadas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(0,25 cada)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Capítulos de livro</a:t>
                      </a: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(0,25 cada)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Artigos</a:t>
                      </a: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(0,25 cada)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Congressos</a:t>
                      </a: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(0,25 cada)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9711592"/>
                  </a:ext>
                </a:extLst>
              </a:tr>
              <a:tr h="450172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2616073"/>
                  </a:ext>
                </a:extLst>
              </a:tr>
              <a:tr h="450172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1,25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0,75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0,25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26036357"/>
                  </a:ext>
                </a:extLst>
              </a:tr>
            </a:tbl>
          </a:graphicData>
        </a:graphic>
      </p:graphicFrame>
      <p:graphicFrame>
        <p:nvGraphicFramePr>
          <p:cNvPr id="7" name="Tabela 9">
            <a:extLst>
              <a:ext uri="{FF2B5EF4-FFF2-40B4-BE49-F238E27FC236}">
                <a16:creationId xmlns:a16="http://schemas.microsoft.com/office/drawing/2014/main" id="{EDA6A582-5898-60B0-6957-AB58B59507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396628"/>
              </p:ext>
            </p:extLst>
          </p:nvPr>
        </p:nvGraphicFramePr>
        <p:xfrm>
          <a:off x="1894766" y="3682084"/>
          <a:ext cx="5755683" cy="2827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346">
                  <a:extLst>
                    <a:ext uri="{9D8B030D-6E8A-4147-A177-3AD203B41FA5}">
                      <a16:colId xmlns:a16="http://schemas.microsoft.com/office/drawing/2014/main" val="1065640056"/>
                    </a:ext>
                  </a:extLst>
                </a:gridCol>
                <a:gridCol w="1372218">
                  <a:extLst>
                    <a:ext uri="{9D8B030D-6E8A-4147-A177-3AD203B41FA5}">
                      <a16:colId xmlns:a16="http://schemas.microsoft.com/office/drawing/2014/main" val="3864056510"/>
                    </a:ext>
                  </a:extLst>
                </a:gridCol>
                <a:gridCol w="1438982">
                  <a:extLst>
                    <a:ext uri="{9D8B030D-6E8A-4147-A177-3AD203B41FA5}">
                      <a16:colId xmlns:a16="http://schemas.microsoft.com/office/drawing/2014/main" val="2492982177"/>
                    </a:ext>
                  </a:extLst>
                </a:gridCol>
                <a:gridCol w="1151137">
                  <a:extLst>
                    <a:ext uri="{9D8B030D-6E8A-4147-A177-3AD203B41FA5}">
                      <a16:colId xmlns:a16="http://schemas.microsoft.com/office/drawing/2014/main" val="1192398105"/>
                    </a:ext>
                  </a:extLst>
                </a:gridCol>
              </a:tblGrid>
              <a:tr h="16131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Participação em comissão organizadora de evento </a:t>
                      </a: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(0,25)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Presença em Defesa de Tese</a:t>
                      </a: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(0,25 cada)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Registro de logo marca</a:t>
                      </a: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(0,5 Cada)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(Mínimo 5,0)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9711592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/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2616073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0,75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0,75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7,25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26036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842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7655" y="22"/>
            <a:ext cx="9170633" cy="1308455"/>
          </a:xfrm>
        </p:spPr>
        <p:txBody>
          <a:bodyPr>
            <a:noAutofit/>
          </a:bodyPr>
          <a:lstStyle/>
          <a:p>
            <a:r>
              <a:rPr lang="en-US" sz="4000" b="1" dirty="0">
                <a:effectLst/>
              </a:rPr>
              <a:t>PROFICIÊNCIA NA LÍNGUA INGLESA</a:t>
            </a:r>
            <a:br>
              <a:rPr lang="en-US" sz="4000" b="1" dirty="0">
                <a:effectLst/>
              </a:rPr>
            </a:br>
            <a:endParaRPr lang="pt-BR" sz="40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40D1C1-41E0-07F3-CAD4-ACDD51A22502}"/>
              </a:ext>
            </a:extLst>
          </p:cNvPr>
          <p:cNvSpPr txBox="1"/>
          <p:nvPr/>
        </p:nvSpPr>
        <p:spPr>
          <a:xfrm>
            <a:off x="2444508" y="6483804"/>
            <a:ext cx="1542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Fonte: acervo pessoal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8C21DCE-9E2B-4AEA-41B2-A0D50621A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7" y="768581"/>
            <a:ext cx="4454107" cy="5992222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5843B2A4-084D-5E7C-374A-DC7570B0F0C9}"/>
              </a:ext>
            </a:extLst>
          </p:cNvPr>
          <p:cNvCxnSpPr>
            <a:cxnSpLocks/>
          </p:cNvCxnSpPr>
          <p:nvPr/>
        </p:nvCxnSpPr>
        <p:spPr>
          <a:xfrm>
            <a:off x="5779911" y="3061882"/>
            <a:ext cx="6535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0EFCD11-CE0F-F69F-0CDB-ADBB737520FF}"/>
              </a:ext>
            </a:extLst>
          </p:cNvPr>
          <p:cNvCxnSpPr>
            <a:cxnSpLocks/>
          </p:cNvCxnSpPr>
          <p:nvPr/>
        </p:nvCxnSpPr>
        <p:spPr>
          <a:xfrm>
            <a:off x="2547424" y="3262953"/>
            <a:ext cx="15598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76E36D1-F762-20D4-4D06-A7EBE9B0FA1E}"/>
              </a:ext>
            </a:extLst>
          </p:cNvPr>
          <p:cNvCxnSpPr>
            <a:cxnSpLocks/>
          </p:cNvCxnSpPr>
          <p:nvPr/>
        </p:nvCxnSpPr>
        <p:spPr>
          <a:xfrm>
            <a:off x="5167734" y="3246911"/>
            <a:ext cx="5015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870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CONSELHO EDITORIAL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6" y="1675452"/>
            <a:ext cx="3569133" cy="503703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496" y="3279981"/>
            <a:ext cx="4875090" cy="3432505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4417621" y="4052908"/>
            <a:ext cx="1793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389" y="772927"/>
            <a:ext cx="4515304" cy="2664477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7E85A83D-B55A-86A7-C616-DDFC1C67E82B}"/>
              </a:ext>
            </a:extLst>
          </p:cNvPr>
          <p:cNvCxnSpPr>
            <a:cxnSpLocks/>
          </p:cNvCxnSpPr>
          <p:nvPr/>
        </p:nvCxnSpPr>
        <p:spPr>
          <a:xfrm>
            <a:off x="1369017" y="2136184"/>
            <a:ext cx="20561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534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ORGANIZADOR DE LIVRO 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21" y="676892"/>
            <a:ext cx="4307979" cy="608928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090057" y="1520042"/>
            <a:ext cx="2196935" cy="261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960" y="676892"/>
            <a:ext cx="4305040" cy="6089283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5457372" y="2047833"/>
            <a:ext cx="10806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862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906" y="635000"/>
            <a:ext cx="4427593" cy="6273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CAPÍTULO DO LIVRO 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6159500" y="5548910"/>
            <a:ext cx="1435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86" y="635000"/>
            <a:ext cx="4382904" cy="6223000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5868139-2413-D49A-7716-5C62AA09F402}"/>
              </a:ext>
            </a:extLst>
          </p:cNvPr>
          <p:cNvCxnSpPr/>
          <p:nvPr/>
        </p:nvCxnSpPr>
        <p:spPr>
          <a:xfrm>
            <a:off x="1580243" y="2101767"/>
            <a:ext cx="1435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CB3974C-CCFF-4321-095C-0CAD770F8B0D}"/>
              </a:ext>
            </a:extLst>
          </p:cNvPr>
          <p:cNvCxnSpPr>
            <a:cxnSpLocks/>
          </p:cNvCxnSpPr>
          <p:nvPr/>
        </p:nvCxnSpPr>
        <p:spPr>
          <a:xfrm>
            <a:off x="6018508" y="5359832"/>
            <a:ext cx="17461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98ACB98-6AF8-FE5B-C4BC-AE49E936C51F}"/>
              </a:ext>
            </a:extLst>
          </p:cNvPr>
          <p:cNvCxnSpPr/>
          <p:nvPr/>
        </p:nvCxnSpPr>
        <p:spPr>
          <a:xfrm>
            <a:off x="1580243" y="1959699"/>
            <a:ext cx="1435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805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CAPÍTULO DO LIVRO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AD073B-D552-2027-5BBE-15FEF18C7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1" y="635000"/>
            <a:ext cx="4383996" cy="58279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3BD3209-76E4-0C2E-1136-95EE3CABB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110" y="3334034"/>
            <a:ext cx="5854890" cy="346683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5995726" y="5125828"/>
            <a:ext cx="1435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C21A2371-C5E6-C262-04D2-8DC6651D1C63}"/>
              </a:ext>
            </a:extLst>
          </p:cNvPr>
          <p:cNvCxnSpPr/>
          <p:nvPr/>
        </p:nvCxnSpPr>
        <p:spPr>
          <a:xfrm>
            <a:off x="3840352" y="5379829"/>
            <a:ext cx="1435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358BD796-ADDF-F47A-4B69-C86B4FA30A9B}"/>
              </a:ext>
            </a:extLst>
          </p:cNvPr>
          <p:cNvCxnSpPr>
            <a:cxnSpLocks/>
          </p:cNvCxnSpPr>
          <p:nvPr/>
        </p:nvCxnSpPr>
        <p:spPr>
          <a:xfrm>
            <a:off x="6369221" y="5240346"/>
            <a:ext cx="10616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D4F75B71-DD1F-8BBD-671E-09F8D1DA460E}"/>
              </a:ext>
            </a:extLst>
          </p:cNvPr>
          <p:cNvCxnSpPr>
            <a:cxnSpLocks/>
          </p:cNvCxnSpPr>
          <p:nvPr/>
        </p:nvCxnSpPr>
        <p:spPr>
          <a:xfrm>
            <a:off x="5295139" y="5255844"/>
            <a:ext cx="10105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01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BB54968-750C-6C75-92E6-6598CAC6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135" t="8322" r="7966" b="8775"/>
          <a:stretch>
            <a:fillRect/>
          </a:stretch>
        </p:blipFill>
        <p:spPr>
          <a:xfrm>
            <a:off x="4231037" y="1113889"/>
            <a:ext cx="4875258" cy="5176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CAPÍTULO DO LIVRO </a:t>
            </a:r>
          </a:p>
        </p:txBody>
      </p:sp>
      <p:cxnSp>
        <p:nvCxnSpPr>
          <p:cNvPr id="9" name="Conector reto 8"/>
          <p:cNvCxnSpPr>
            <a:cxnSpLocks/>
          </p:cNvCxnSpPr>
          <p:nvPr/>
        </p:nvCxnSpPr>
        <p:spPr>
          <a:xfrm>
            <a:off x="5436563" y="5521788"/>
            <a:ext cx="24210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02CF5C8-A56A-B028-8A34-6E3FC2540B77}"/>
              </a:ext>
            </a:extLst>
          </p:cNvPr>
          <p:cNvCxnSpPr>
            <a:cxnSpLocks/>
          </p:cNvCxnSpPr>
          <p:nvPr/>
        </p:nvCxnSpPr>
        <p:spPr>
          <a:xfrm>
            <a:off x="5241735" y="6102965"/>
            <a:ext cx="28328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2888BE5-147B-C0B9-0308-9AA9FF1CE1A4}"/>
              </a:ext>
            </a:extLst>
          </p:cNvPr>
          <p:cNvCxnSpPr>
            <a:cxnSpLocks/>
          </p:cNvCxnSpPr>
          <p:nvPr/>
        </p:nvCxnSpPr>
        <p:spPr>
          <a:xfrm>
            <a:off x="5241735" y="5712871"/>
            <a:ext cx="28328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37C5A72-271D-C6B1-A64D-C4AFB78443AF}"/>
              </a:ext>
            </a:extLst>
          </p:cNvPr>
          <p:cNvCxnSpPr>
            <a:cxnSpLocks/>
          </p:cNvCxnSpPr>
          <p:nvPr/>
        </p:nvCxnSpPr>
        <p:spPr>
          <a:xfrm>
            <a:off x="4843910" y="5914349"/>
            <a:ext cx="35716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D8E322A7-1300-9891-FFAF-39E544E832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29" t="9227" r="58309" b="2330"/>
          <a:stretch>
            <a:fillRect/>
          </a:stretch>
        </p:blipFill>
        <p:spPr>
          <a:xfrm>
            <a:off x="37705" y="994631"/>
            <a:ext cx="4172352" cy="54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4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B387E-448C-F5F3-0CF9-C88C71CE6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B182CCA-2E84-4C10-4A7D-2988506DD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731"/>
          <a:stretch/>
        </p:blipFill>
        <p:spPr>
          <a:xfrm>
            <a:off x="4156890" y="772927"/>
            <a:ext cx="4909620" cy="5869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C99662-D560-940D-8105-F6C30B0C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CAPÍTULO DO LIVRO 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7CA7EC3-F94B-A43A-615B-76CB67884200}"/>
              </a:ext>
            </a:extLst>
          </p:cNvPr>
          <p:cNvCxnSpPr>
            <a:cxnSpLocks/>
          </p:cNvCxnSpPr>
          <p:nvPr/>
        </p:nvCxnSpPr>
        <p:spPr>
          <a:xfrm>
            <a:off x="5795980" y="2608106"/>
            <a:ext cx="14239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C4F077BC-FBDF-66B5-1CFD-650422FF2781}"/>
              </a:ext>
            </a:extLst>
          </p:cNvPr>
          <p:cNvCxnSpPr>
            <a:cxnSpLocks/>
          </p:cNvCxnSpPr>
          <p:nvPr/>
        </p:nvCxnSpPr>
        <p:spPr>
          <a:xfrm>
            <a:off x="7365334" y="2600349"/>
            <a:ext cx="12571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85DADC65-E987-CF4E-0708-7888FD208599}"/>
              </a:ext>
            </a:extLst>
          </p:cNvPr>
          <p:cNvCxnSpPr>
            <a:cxnSpLocks/>
          </p:cNvCxnSpPr>
          <p:nvPr/>
        </p:nvCxnSpPr>
        <p:spPr>
          <a:xfrm>
            <a:off x="4669110" y="2799191"/>
            <a:ext cx="15984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C46451B-CC91-5D6C-1D85-5FC09FD77512}"/>
              </a:ext>
            </a:extLst>
          </p:cNvPr>
          <p:cNvCxnSpPr>
            <a:cxnSpLocks/>
          </p:cNvCxnSpPr>
          <p:nvPr/>
        </p:nvCxnSpPr>
        <p:spPr>
          <a:xfrm>
            <a:off x="6318144" y="2799191"/>
            <a:ext cx="15984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E9B01985-EE4C-0130-F781-5765986B7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5" y="845156"/>
            <a:ext cx="3907315" cy="57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5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4C971379-126C-F72B-88F7-E981CC0360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83" t="17648" r="8096"/>
          <a:stretch/>
        </p:blipFill>
        <p:spPr>
          <a:xfrm>
            <a:off x="144897" y="697352"/>
            <a:ext cx="8868474" cy="48352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ARTIGO CIENTÍFICO</a:t>
            </a:r>
          </a:p>
        </p:txBody>
      </p:sp>
      <p:cxnSp>
        <p:nvCxnSpPr>
          <p:cNvPr id="9" name="Conector reto 8"/>
          <p:cNvCxnSpPr>
            <a:cxnSpLocks/>
          </p:cNvCxnSpPr>
          <p:nvPr/>
        </p:nvCxnSpPr>
        <p:spPr>
          <a:xfrm>
            <a:off x="1306530" y="2112161"/>
            <a:ext cx="15963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13CBAAA-3707-4406-C5E3-07CF8DE50444}"/>
              </a:ext>
            </a:extLst>
          </p:cNvPr>
          <p:cNvCxnSpPr>
            <a:cxnSpLocks/>
          </p:cNvCxnSpPr>
          <p:nvPr/>
        </p:nvCxnSpPr>
        <p:spPr>
          <a:xfrm>
            <a:off x="1306530" y="2447943"/>
            <a:ext cx="17562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CCE5259F-6516-A1CE-ADE3-7A441697AF26}"/>
              </a:ext>
            </a:extLst>
          </p:cNvPr>
          <p:cNvCxnSpPr>
            <a:cxnSpLocks/>
          </p:cNvCxnSpPr>
          <p:nvPr/>
        </p:nvCxnSpPr>
        <p:spPr>
          <a:xfrm>
            <a:off x="1306530" y="2272248"/>
            <a:ext cx="18247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A6ABAF22-57F2-2099-CCCF-D79034525BA9}"/>
              </a:ext>
            </a:extLst>
          </p:cNvPr>
          <p:cNvCxnSpPr>
            <a:cxnSpLocks/>
          </p:cNvCxnSpPr>
          <p:nvPr/>
        </p:nvCxnSpPr>
        <p:spPr>
          <a:xfrm>
            <a:off x="6061926" y="2112161"/>
            <a:ext cx="11447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123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653EF-4040-5C28-21D1-8D0056C85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D8104E6-E178-DAD3-1660-027ADD0699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88" t="27499" r="14288" b="6363"/>
          <a:stretch>
            <a:fillRect/>
          </a:stretch>
        </p:blipFill>
        <p:spPr>
          <a:xfrm>
            <a:off x="139280" y="772927"/>
            <a:ext cx="8896232" cy="4631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16E0A-CF4F-1478-32CA-0AA6D2EEB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ARTIGO CIENTÍFICO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6F47DBA-AFD7-CFF0-78E3-9891337D162D}"/>
              </a:ext>
            </a:extLst>
          </p:cNvPr>
          <p:cNvCxnSpPr>
            <a:cxnSpLocks/>
          </p:cNvCxnSpPr>
          <p:nvPr/>
        </p:nvCxnSpPr>
        <p:spPr>
          <a:xfrm>
            <a:off x="2156353" y="3619371"/>
            <a:ext cx="21676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880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55" y="2681657"/>
            <a:ext cx="8064209" cy="1537417"/>
          </a:xfrm>
          <a:gradFill flip="none" rotWithShape="1">
            <a:gsLst>
              <a:gs pos="100000">
                <a:schemeClr val="tx1"/>
              </a:gs>
              <a:gs pos="2000">
                <a:schemeClr val="tx1"/>
              </a:gs>
              <a:gs pos="52000">
                <a:srgbClr val="006600"/>
              </a:gs>
            </a:gsLst>
            <a:lin ang="10800000" scaled="0"/>
            <a:tileRect/>
          </a:gradFill>
          <a:ln w="12700">
            <a:solidFill>
              <a:srgbClr val="00B0F0"/>
            </a:solidFill>
          </a:ln>
        </p:spPr>
        <p:txBody>
          <a:bodyPr>
            <a:noAutofit/>
          </a:bodyPr>
          <a:lstStyle/>
          <a:p>
            <a:r>
              <a:rPr lang="pt-BR" sz="3200" b="1" i="1" dirty="0">
                <a:cs typeface="Times New Roman" panose="02020603050405020304" pitchFamily="18" charset="0"/>
              </a:rPr>
              <a:t>E-book</a:t>
            </a:r>
            <a:r>
              <a:rPr lang="pt-BR" sz="3200" b="1" dirty="0">
                <a:cs typeface="Times New Roman" panose="02020603050405020304" pitchFamily="18" charset="0"/>
              </a:rPr>
              <a:t>: Procedimentos cirúrgicos obstétricos com feto intrauterino e a importância de novas tecnologias</a:t>
            </a:r>
            <a:endParaRPr lang="en-US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25387" y="1222752"/>
            <a:ext cx="78212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GOVERNO DO ESTADO DO PARÁ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UNIVERSIDADE DO ESTADO DO PARÁ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PRÓ-REITORIA DE PESQUISA E EXTENSÃO</a:t>
            </a:r>
          </a:p>
          <a:p>
            <a:pPr algn="ctr"/>
            <a:endParaRPr lang="pt-BR" sz="1200" b="1" dirty="0">
              <a:solidFill>
                <a:schemeClr val="bg1"/>
              </a:solidFill>
            </a:endParaRPr>
          </a:p>
          <a:p>
            <a:pPr algn="ctr"/>
            <a:r>
              <a:rPr lang="pt-BR" sz="2000" b="1" dirty="0">
                <a:solidFill>
                  <a:srgbClr val="FFFF00"/>
                </a:solidFill>
              </a:rPr>
              <a:t>Programa de Mestrado Profissional em Cirurgia e Pesquisa Experimental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90" y="177220"/>
            <a:ext cx="817112" cy="81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286" y="746104"/>
            <a:ext cx="878887" cy="742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519" y="746104"/>
            <a:ext cx="832788" cy="822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5054C30-52A1-ECC7-934E-968D0E3E558C}"/>
              </a:ext>
            </a:extLst>
          </p:cNvPr>
          <p:cNvSpPr/>
          <p:nvPr/>
        </p:nvSpPr>
        <p:spPr>
          <a:xfrm>
            <a:off x="2265518" y="5880296"/>
            <a:ext cx="4697989" cy="787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Belém – Pará</a:t>
            </a:r>
          </a:p>
          <a:p>
            <a:pPr algn="ctr" eaLnBrk="0" fontAlgn="auto" hangingPunct="0"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01138-8A24-70A7-ADC5-89C158C90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6732" y="4483304"/>
            <a:ext cx="5355318" cy="1247194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Mestrando: Jackson Luis Ferreira </a:t>
            </a:r>
            <a:r>
              <a:rPr lang="en-US" sz="1600" dirty="0" err="1">
                <a:solidFill>
                  <a:schemeClr val="bg1"/>
                </a:solidFill>
              </a:rPr>
              <a:t>Cantão</a:t>
            </a:r>
            <a:endParaRPr lang="en-US" sz="1600" dirty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Orientadora: Profª. Dra. </a:t>
            </a:r>
            <a:r>
              <a:rPr lang="pt-BR" sz="1600" dirty="0">
                <a:solidFill>
                  <a:schemeClr val="bg1"/>
                </a:solidFill>
              </a:rPr>
              <a:t>Mariana de Sousa Ribeiro de Carvalho</a:t>
            </a:r>
            <a:endParaRPr lang="en-US" sz="1600" dirty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Coorientador: Prof. Dr. Anderson Bentes de Lima</a:t>
            </a:r>
          </a:p>
        </p:txBody>
      </p:sp>
    </p:spTree>
    <p:extLst>
      <p:ext uri="{BB962C8B-B14F-4D97-AF65-F5344CB8AC3E}">
        <p14:creationId xmlns:p14="http://schemas.microsoft.com/office/powerpoint/2010/main" val="1931446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C785B-7C29-8368-604F-55E4123DF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C58F3D4-88CC-7943-BB4C-2B0EBD16EE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15" t="25205" r="15593" b="5760"/>
          <a:stretch>
            <a:fillRect/>
          </a:stretch>
        </p:blipFill>
        <p:spPr>
          <a:xfrm>
            <a:off x="54683" y="914399"/>
            <a:ext cx="9089317" cy="5076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04252A-352A-3039-2026-492311A4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ARTIGO CIENTÍFICO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393EF328-6E94-5E76-7B66-0746DC4F16CC}"/>
              </a:ext>
            </a:extLst>
          </p:cNvPr>
          <p:cNvCxnSpPr>
            <a:cxnSpLocks/>
          </p:cNvCxnSpPr>
          <p:nvPr/>
        </p:nvCxnSpPr>
        <p:spPr>
          <a:xfrm>
            <a:off x="4496602" y="1558094"/>
            <a:ext cx="927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087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67" y="-131659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DOCENTE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076" y="641268"/>
            <a:ext cx="4461582" cy="608308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476397" y="2469061"/>
            <a:ext cx="1769423" cy="261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44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9EEAC-FDC0-7CF2-AF42-BC6A10C34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AF3E-C639-BB24-65F4-0C55FF83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54" y="-131659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DOCENTE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8E8328-D2A4-09A9-F143-4E179E2B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641268"/>
            <a:ext cx="4405462" cy="613924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81808CB-7F05-26C0-7E81-E1B36E7043BC}"/>
              </a:ext>
            </a:extLst>
          </p:cNvPr>
          <p:cNvSpPr/>
          <p:nvPr/>
        </p:nvSpPr>
        <p:spPr>
          <a:xfrm>
            <a:off x="4373076" y="2379025"/>
            <a:ext cx="1640266" cy="160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8600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75589-E49F-F145-5E0D-DA241A481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8D93810-0772-84C0-193C-5F97385E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825" y="610272"/>
            <a:ext cx="4832350" cy="6216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CBB62-0C81-AFC4-22F4-FCE81EC59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54" y="-131659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DOCENTE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1A1AE98-EFDD-343E-EF79-7660EC54FF0D}"/>
              </a:ext>
            </a:extLst>
          </p:cNvPr>
          <p:cNvCxnSpPr/>
          <p:nvPr/>
        </p:nvCxnSpPr>
        <p:spPr>
          <a:xfrm>
            <a:off x="3022169" y="3626603"/>
            <a:ext cx="16738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650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" y="641268"/>
            <a:ext cx="4569405" cy="3218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054" y="-131659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CURSO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37007" y="2180411"/>
            <a:ext cx="2500580" cy="3434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74417E-140F-34DD-ABAA-A310631AC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0713" y="3583163"/>
            <a:ext cx="4693287" cy="327483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5960C1F-73A2-D94D-B273-376E53C7B233}"/>
              </a:ext>
            </a:extLst>
          </p:cNvPr>
          <p:cNvSpPr/>
          <p:nvPr/>
        </p:nvSpPr>
        <p:spPr>
          <a:xfrm>
            <a:off x="5601581" y="5213683"/>
            <a:ext cx="2479517" cy="252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7AD6A2-F5A2-3288-DEE0-F6CF99404BC8}"/>
              </a:ext>
            </a:extLst>
          </p:cNvPr>
          <p:cNvSpPr txBox="1"/>
          <p:nvPr/>
        </p:nvSpPr>
        <p:spPr>
          <a:xfrm>
            <a:off x="4572000" y="1705797"/>
            <a:ext cx="3742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chemeClr val="bg1"/>
                </a:solidFill>
              </a:rPr>
              <a:t>Curso de procedimentos técnicos em feridas e curativos.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4D8BE84-7BF4-79EA-9BCF-54FAF4A38A35}"/>
              </a:ext>
            </a:extLst>
          </p:cNvPr>
          <p:cNvSpPr txBox="1"/>
          <p:nvPr/>
        </p:nvSpPr>
        <p:spPr>
          <a:xfrm>
            <a:off x="241063" y="4890517"/>
            <a:ext cx="3190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</a:rPr>
              <a:t>Curso de assistência em enfermagem no pós-operatório. </a:t>
            </a:r>
          </a:p>
        </p:txBody>
      </p:sp>
    </p:spTree>
    <p:extLst>
      <p:ext uri="{BB962C8B-B14F-4D97-AF65-F5344CB8AC3E}">
        <p14:creationId xmlns:p14="http://schemas.microsoft.com/office/powerpoint/2010/main" val="3022480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B0086-A4FD-BA24-EADC-80C39ADDD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8E94256F-BCB9-36AE-4781-212110650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" y="636314"/>
            <a:ext cx="5398726" cy="337771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BAF5F96-BDC7-12EB-26FE-650F6B34B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530" y="3550889"/>
            <a:ext cx="5076875" cy="3318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2E030-20E1-4C08-EB4E-88347A0C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54" y="-131659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CURSO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81328B1-C0EB-E4EA-F922-CF331F8A94AF}"/>
              </a:ext>
            </a:extLst>
          </p:cNvPr>
          <p:cNvSpPr/>
          <p:nvPr/>
        </p:nvSpPr>
        <p:spPr>
          <a:xfrm>
            <a:off x="1563950" y="1870584"/>
            <a:ext cx="2500580" cy="3434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D59413C-164D-4DF6-629C-918ECF18BFAB}"/>
              </a:ext>
            </a:extLst>
          </p:cNvPr>
          <p:cNvSpPr/>
          <p:nvPr/>
        </p:nvSpPr>
        <p:spPr>
          <a:xfrm>
            <a:off x="5363208" y="4718546"/>
            <a:ext cx="2479517" cy="252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DC82574-472F-3C0A-5B36-D26CD26F75DC}"/>
              </a:ext>
            </a:extLst>
          </p:cNvPr>
          <p:cNvSpPr txBox="1"/>
          <p:nvPr/>
        </p:nvSpPr>
        <p:spPr>
          <a:xfrm>
            <a:off x="5625885" y="1652075"/>
            <a:ext cx="3332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chemeClr val="bg1"/>
                </a:solidFill>
              </a:rPr>
              <a:t>Curso de Enfermagem e seus conhecimentos.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57B7CF-9A4E-88AC-B771-27AD4DCA08BB}"/>
              </a:ext>
            </a:extLst>
          </p:cNvPr>
          <p:cNvSpPr txBox="1"/>
          <p:nvPr/>
        </p:nvSpPr>
        <p:spPr>
          <a:xfrm>
            <a:off x="231195" y="5209584"/>
            <a:ext cx="3426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Curso de Primeiro socorros.</a:t>
            </a:r>
          </a:p>
        </p:txBody>
      </p:sp>
    </p:spTree>
    <p:extLst>
      <p:ext uri="{BB962C8B-B14F-4D97-AF65-F5344CB8AC3E}">
        <p14:creationId xmlns:p14="http://schemas.microsoft.com/office/powerpoint/2010/main" val="685883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054" y="-131659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CURSO DE PÓS-GRADUAÇÃO</a:t>
            </a:r>
          </a:p>
        </p:txBody>
      </p:sp>
      <p:pic>
        <p:nvPicPr>
          <p:cNvPr id="7" name="Imagem 6" descr="Uma imagem contendo Texto">
            <a:extLst>
              <a:ext uri="{FF2B5EF4-FFF2-40B4-BE49-F238E27FC236}">
                <a16:creationId xmlns:a16="http://schemas.microsoft.com/office/drawing/2014/main" id="{D97D7594-765B-64B6-2CC1-915B43CAE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418" t="6417" r="4329" b="6020"/>
          <a:stretch/>
        </p:blipFill>
        <p:spPr>
          <a:xfrm>
            <a:off x="777922" y="1017391"/>
            <a:ext cx="7184945" cy="510998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811438" y="3243634"/>
            <a:ext cx="2991677" cy="3434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636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54" y="734155"/>
            <a:ext cx="8229600" cy="5806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054" y="-131659"/>
            <a:ext cx="8229600" cy="7729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PARTICIPAÇÃO EM EVENTOS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2434277" y="3414754"/>
            <a:ext cx="2950523" cy="4841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257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651" y="1069383"/>
            <a:ext cx="4266077" cy="5919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74" y="185980"/>
            <a:ext cx="8746254" cy="772927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PARTICIPAÇÃO NA BANCA DE DEFESA DOS TRABALHOS DE CONCLUSÃO DE CURSO.</a:t>
            </a:r>
          </a:p>
        </p:txBody>
      </p:sp>
      <p:cxnSp>
        <p:nvCxnSpPr>
          <p:cNvPr id="6" name="Conector reto 5"/>
          <p:cNvCxnSpPr/>
          <p:nvPr/>
        </p:nvCxnSpPr>
        <p:spPr>
          <a:xfrm flipV="1">
            <a:off x="5267437" y="3268278"/>
            <a:ext cx="13335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58BC1645-23E0-75DC-F4A8-184721188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72" y="1069383"/>
            <a:ext cx="4460419" cy="5788616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 flipV="1">
            <a:off x="595586" y="3280978"/>
            <a:ext cx="13335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376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244DE-DA51-0C88-07F6-095BB9151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C006C151-D4D8-5EFE-16E9-941C8AABB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66" y="1053885"/>
            <a:ext cx="3965212" cy="557914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8CFD156-761D-8483-52E1-1AA8AC066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32" y="1053885"/>
            <a:ext cx="3965212" cy="5579143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E0384DB-90DB-5E24-AE1D-BF2A98B57803}"/>
              </a:ext>
            </a:extLst>
          </p:cNvPr>
          <p:cNvCxnSpPr>
            <a:cxnSpLocks/>
          </p:cNvCxnSpPr>
          <p:nvPr/>
        </p:nvCxnSpPr>
        <p:spPr>
          <a:xfrm>
            <a:off x="982439" y="3305372"/>
            <a:ext cx="12164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D43EAEA-89FF-E97A-A103-0C2713159567}"/>
              </a:ext>
            </a:extLst>
          </p:cNvPr>
          <p:cNvCxnSpPr>
            <a:cxnSpLocks/>
          </p:cNvCxnSpPr>
          <p:nvPr/>
        </p:nvCxnSpPr>
        <p:spPr>
          <a:xfrm flipV="1">
            <a:off x="5561697" y="3257442"/>
            <a:ext cx="1216475" cy="147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5CFFB9-E884-86FC-28C6-A5094645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32" y="123277"/>
            <a:ext cx="8746254" cy="772927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PARTICIPAÇÃO NA BANCA DE DEFESA DOS TRABALHOS DE CONCLUSÃO DE CURSO.</a:t>
            </a:r>
          </a:p>
        </p:txBody>
      </p:sp>
    </p:spTree>
    <p:extLst>
      <p:ext uri="{BB962C8B-B14F-4D97-AF65-F5344CB8AC3E}">
        <p14:creationId xmlns:p14="http://schemas.microsoft.com/office/powerpoint/2010/main" val="3567746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90328"/>
            <a:ext cx="8229600" cy="466234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FF00"/>
                </a:solidFill>
              </a:rPr>
              <a:t>Área da Capes: </a:t>
            </a:r>
            <a:r>
              <a:rPr lang="pt-BR" sz="2400" dirty="0"/>
              <a:t>Medicina III.</a:t>
            </a:r>
          </a:p>
          <a:p>
            <a:pPr algn="just">
              <a:lnSpc>
                <a:spcPct val="150000"/>
              </a:lnSpc>
            </a:pPr>
            <a:endParaRPr lang="pt-BR" sz="2400" dirty="0"/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FF00"/>
                </a:solidFill>
              </a:rPr>
              <a:t>Área de concentração: </a:t>
            </a:r>
            <a:r>
              <a:rPr lang="pt-BR" sz="2400" dirty="0"/>
              <a:t>Pesquisa experimental.</a:t>
            </a:r>
          </a:p>
          <a:p>
            <a:pPr algn="just">
              <a:lnSpc>
                <a:spcPct val="150000"/>
              </a:lnSpc>
            </a:pPr>
            <a:endParaRPr lang="pt-BR" sz="2400" dirty="0"/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pt-BR" sz="2400" b="1" dirty="0">
                <a:solidFill>
                  <a:srgbClr val="FFFF00"/>
                </a:solidFill>
              </a:rPr>
              <a:t>Linha de atuação científico tecnológica: </a:t>
            </a:r>
            <a:r>
              <a:rPr lang="pt-BR" sz="2400" dirty="0"/>
              <a:t>Desenvolvimento de técnicas, tratamento e prevenção, processo de gestão e bioética nas áreas cirúrgicas e afins.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C448ED6-5BF2-ECD6-983E-2BE5ADABF2B0}"/>
              </a:ext>
            </a:extLst>
          </p:cNvPr>
          <p:cNvSpPr txBox="1">
            <a:spLocks/>
          </p:cNvSpPr>
          <p:nvPr/>
        </p:nvSpPr>
        <p:spPr>
          <a:xfrm>
            <a:off x="457200" y="66143"/>
            <a:ext cx="8229600" cy="1143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CARACTERIZAÇÃO DA TESE</a:t>
            </a:r>
          </a:p>
        </p:txBody>
      </p:sp>
    </p:spTree>
    <p:extLst>
      <p:ext uri="{BB962C8B-B14F-4D97-AF65-F5344CB8AC3E}">
        <p14:creationId xmlns:p14="http://schemas.microsoft.com/office/powerpoint/2010/main" val="2282640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907" y="1461887"/>
            <a:ext cx="3941388" cy="5014415"/>
          </a:xfrm>
          <a:prstGeom prst="rect">
            <a:avLst/>
          </a:prstGeom>
        </p:spPr>
      </p:pic>
      <p:cxnSp>
        <p:nvCxnSpPr>
          <p:cNvPr id="9" name="Conector reto 8"/>
          <p:cNvCxnSpPr>
            <a:cxnSpLocks/>
          </p:cNvCxnSpPr>
          <p:nvPr/>
        </p:nvCxnSpPr>
        <p:spPr>
          <a:xfrm>
            <a:off x="3218292" y="3139301"/>
            <a:ext cx="1083998" cy="8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90F6C6A-FB87-44F4-1941-EDB20D697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74" y="302219"/>
            <a:ext cx="8746254" cy="772927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PARTICIPAÇÃO NA BANCA DE DEFESA DOS TRABALHOS DE CONCLUSÃO DE CURSO.</a:t>
            </a:r>
          </a:p>
        </p:txBody>
      </p:sp>
    </p:spTree>
    <p:extLst>
      <p:ext uri="{BB962C8B-B14F-4D97-AF65-F5344CB8AC3E}">
        <p14:creationId xmlns:p14="http://schemas.microsoft.com/office/powerpoint/2010/main" val="2831962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B23AB-1035-E37C-11F6-7C3A53B29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78FD-34E9-4E08-043C-44A6BB4BE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2" y="-31750"/>
            <a:ext cx="8746254" cy="772927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REGISTRO DE VÍDEO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E85FE34-1E60-194A-CE9F-F0E6172A9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808" y="619932"/>
            <a:ext cx="6292384" cy="6211564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1059625-BDE1-1FAE-CA7C-AA5F1CBC7571}"/>
              </a:ext>
            </a:extLst>
          </p:cNvPr>
          <p:cNvCxnSpPr>
            <a:cxnSpLocks/>
          </p:cNvCxnSpPr>
          <p:nvPr/>
        </p:nvCxnSpPr>
        <p:spPr>
          <a:xfrm>
            <a:off x="3879249" y="6069333"/>
            <a:ext cx="22115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F402C82-2D0A-7A52-308D-086B44956C25}"/>
              </a:ext>
            </a:extLst>
          </p:cNvPr>
          <p:cNvCxnSpPr>
            <a:cxnSpLocks/>
          </p:cNvCxnSpPr>
          <p:nvPr/>
        </p:nvCxnSpPr>
        <p:spPr>
          <a:xfrm>
            <a:off x="3879249" y="5508811"/>
            <a:ext cx="1886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CF5260D-3A6F-C9BC-B80E-AAEB60558761}"/>
              </a:ext>
            </a:extLst>
          </p:cNvPr>
          <p:cNvCxnSpPr>
            <a:cxnSpLocks/>
          </p:cNvCxnSpPr>
          <p:nvPr/>
        </p:nvCxnSpPr>
        <p:spPr>
          <a:xfrm>
            <a:off x="3879249" y="6684099"/>
            <a:ext cx="23665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29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72" y="-31750"/>
            <a:ext cx="8746254" cy="772927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CERTIFICADO DE HONRA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r="5455" b="3460"/>
          <a:stretch/>
        </p:blipFill>
        <p:spPr>
          <a:xfrm>
            <a:off x="403760" y="741177"/>
            <a:ext cx="8480765" cy="586896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59015" y="2161309"/>
            <a:ext cx="7246834" cy="8550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946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ctrTitle"/>
          </p:nvPr>
        </p:nvSpPr>
        <p:spPr>
          <a:xfrm>
            <a:off x="545690" y="2332537"/>
            <a:ext cx="8244349" cy="2079600"/>
          </a:xfrm>
          <a:prstGeom prst="rect">
            <a:avLst/>
          </a:prstGeom>
          <a:gradFill>
            <a:gsLst>
              <a:gs pos="0">
                <a:srgbClr val="006600"/>
              </a:gs>
              <a:gs pos="31000">
                <a:srgbClr val="006600"/>
              </a:gs>
              <a:gs pos="100000">
                <a:schemeClr val="dk1"/>
              </a:gs>
            </a:gsLst>
            <a:lin ang="5400000" scaled="0"/>
          </a:gra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PRODUTOS DA TESE</a:t>
            </a:r>
            <a:endParaRPr lang="pt-B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0622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/>
              <a:t>PRODUTOS DA TESE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57399"/>
            <a:ext cx="8229600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sz="2400" i="1" dirty="0">
                <a:cs typeface="Times New Roman" pitchFamily="18" charset="0"/>
              </a:rPr>
              <a:t>E-book</a:t>
            </a:r>
            <a:r>
              <a:rPr lang="pt-BR" sz="2400" dirty="0">
                <a:cs typeface="Times New Roman" pitchFamily="18" charset="0"/>
              </a:rPr>
              <a:t> de Procedimentos cirúrgicos obstétricos com feto intrauterino e a importância de novas tecnologias </a:t>
            </a: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com </a:t>
            </a:r>
            <a:r>
              <a:rPr lang="pt-BR" sz="2400" dirty="0">
                <a:cs typeface="Times New Roman" pitchFamily="18" charset="0"/>
              </a:rPr>
              <a:t>(ISBN);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cs typeface="Times New Roman" pitchFamily="18" charset="0"/>
              </a:rPr>
              <a:t>Artigo de Validação;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cs typeface="Times New Roman" pitchFamily="18" charset="0"/>
              </a:rPr>
              <a:t>Logomarca.</a:t>
            </a:r>
          </a:p>
          <a:p>
            <a:pPr marL="0" indent="0">
              <a:lnSpc>
                <a:spcPct val="150000"/>
              </a:lnSpc>
              <a:buNone/>
            </a:pPr>
            <a:endParaRPr lang="pt-BR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785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ED4F805-FD58-598F-A8C9-5E0A31DC0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275" y="1178263"/>
            <a:ext cx="3941711" cy="56797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0122"/>
            <a:ext cx="8229600" cy="87199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PRODUTO PRINCIPAL 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E674D03-09E2-48F6-B496-1442A7ED20C3}"/>
              </a:ext>
            </a:extLst>
          </p:cNvPr>
          <p:cNvSpPr txBox="1">
            <a:spLocks/>
          </p:cNvSpPr>
          <p:nvPr/>
        </p:nvSpPr>
        <p:spPr>
          <a:xfrm>
            <a:off x="370506" y="1484536"/>
            <a:ext cx="4184475" cy="5098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5100" dirty="0">
              <a:latin typeface="+mj-lt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5100" dirty="0">
                <a:latin typeface="+mj-lt"/>
                <a:cs typeface="Arial" panose="020B0604020202020204" pitchFamily="34" charset="0"/>
              </a:rPr>
              <a:t>Título: Procedimentos cirúrgicos obstétricos com feto intrauterino e a importância de novas tecnologias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sz="5100" dirty="0">
              <a:latin typeface="+mj-lt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5100" dirty="0">
                <a:latin typeface="+mj-lt"/>
                <a:cs typeface="Arial" panose="020B0604020202020204" pitchFamily="34" charset="0"/>
              </a:rPr>
              <a:t>Ano de lançamento: 2025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sz="5100" dirty="0">
              <a:latin typeface="+mj-lt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5100" dirty="0">
                <a:latin typeface="+mj-lt"/>
                <a:cs typeface="Arial" panose="020B0604020202020204" pitchFamily="34" charset="0"/>
              </a:rPr>
              <a:t>Estrutura: 5 capítulos</a:t>
            </a:r>
          </a:p>
          <a:p>
            <a:pPr marL="0" indent="0" algn="just">
              <a:buNone/>
            </a:pPr>
            <a:endParaRPr lang="pt-BR" sz="5100" dirty="0">
              <a:latin typeface="+mj-lt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5100" dirty="0">
                <a:latin typeface="+mj-lt"/>
                <a:cs typeface="Arial" panose="020B0604020202020204" pitchFamily="34" charset="0"/>
              </a:rPr>
              <a:t>Editora: Neurus </a:t>
            </a:r>
          </a:p>
          <a:p>
            <a:pPr marL="0" indent="0" algn="just">
              <a:buNone/>
            </a:pPr>
            <a:endParaRPr lang="pt-BR" sz="510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3500" dirty="0">
              <a:latin typeface="+mj-lt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E416F79-B8B6-6874-743A-A32B6ED18172}"/>
              </a:ext>
            </a:extLst>
          </p:cNvPr>
          <p:cNvCxnSpPr>
            <a:cxnSpLocks/>
          </p:cNvCxnSpPr>
          <p:nvPr/>
        </p:nvCxnSpPr>
        <p:spPr>
          <a:xfrm>
            <a:off x="5688505" y="2258716"/>
            <a:ext cx="186477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E9F1C7A-C916-7473-1A37-4591C806ADE5}"/>
              </a:ext>
            </a:extLst>
          </p:cNvPr>
          <p:cNvCxnSpPr>
            <a:cxnSpLocks/>
          </p:cNvCxnSpPr>
          <p:nvPr/>
        </p:nvCxnSpPr>
        <p:spPr>
          <a:xfrm>
            <a:off x="5493219" y="2395347"/>
            <a:ext cx="23954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91A82D3-21A0-7B0B-2BC2-A5580B92E952}"/>
              </a:ext>
            </a:extLst>
          </p:cNvPr>
          <p:cNvCxnSpPr>
            <a:cxnSpLocks/>
          </p:cNvCxnSpPr>
          <p:nvPr/>
        </p:nvCxnSpPr>
        <p:spPr>
          <a:xfrm>
            <a:off x="5951349" y="2547747"/>
            <a:ext cx="148783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752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44B65-0382-EF31-59E4-454888870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38705E-27A6-E558-43A2-6DE6C03A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7199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PRODUTO PRINCIPAL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DC4D180-8767-5A9A-1CD4-091C2D81E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790" y="1146628"/>
            <a:ext cx="5595776" cy="5763779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742243A0-615F-3F48-21E4-3FC5FB966894}"/>
              </a:ext>
            </a:extLst>
          </p:cNvPr>
          <p:cNvCxnSpPr>
            <a:cxnSpLocks/>
          </p:cNvCxnSpPr>
          <p:nvPr/>
        </p:nvCxnSpPr>
        <p:spPr>
          <a:xfrm>
            <a:off x="4498838" y="2320708"/>
            <a:ext cx="171598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6B3D4EB-4B0F-24F1-32E4-026182B97D59}"/>
              </a:ext>
            </a:extLst>
          </p:cNvPr>
          <p:cNvCxnSpPr>
            <a:cxnSpLocks/>
          </p:cNvCxnSpPr>
          <p:nvPr/>
        </p:nvCxnSpPr>
        <p:spPr>
          <a:xfrm>
            <a:off x="4051878" y="2473108"/>
            <a:ext cx="14810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039E375-CCED-A4A1-F804-35214354CFC1}"/>
              </a:ext>
            </a:extLst>
          </p:cNvPr>
          <p:cNvCxnSpPr>
            <a:cxnSpLocks/>
          </p:cNvCxnSpPr>
          <p:nvPr/>
        </p:nvCxnSpPr>
        <p:spPr>
          <a:xfrm>
            <a:off x="6292313" y="2320708"/>
            <a:ext cx="6819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D220A0D-98FB-6ADE-65BD-A22D3AD244CA}"/>
              </a:ext>
            </a:extLst>
          </p:cNvPr>
          <p:cNvCxnSpPr>
            <a:cxnSpLocks/>
          </p:cNvCxnSpPr>
          <p:nvPr/>
        </p:nvCxnSpPr>
        <p:spPr>
          <a:xfrm>
            <a:off x="2446151" y="2473108"/>
            <a:ext cx="153691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265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20C56-3588-9C92-7358-FF777DB79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B1756D-1D0B-B91E-0208-F33DF7C8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199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PRODUTO PRINCIPAL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CBEBD98-A92E-8F79-31D7-4E07A06F4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55" y="1317355"/>
            <a:ext cx="4000519" cy="540115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97B4CFC-C3D7-F400-C830-F0DDDE3DB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220" y="2816171"/>
            <a:ext cx="41243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6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4A498-4D94-DE4A-5852-C26B597F3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68EC93-3B12-43EE-5858-DFCA98599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1" y="133507"/>
            <a:ext cx="8229600" cy="87199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PRODUTO PRINCIPAL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DBF93F-895F-7653-6EEE-1077EE813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62" y="1146629"/>
            <a:ext cx="4108538" cy="57113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6216CA4-B493-185F-828F-E5C0EBB54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475" y="1146629"/>
            <a:ext cx="3904086" cy="5711370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8CC6130-FC59-BB7A-2C64-395DCB8C092B}"/>
              </a:ext>
            </a:extLst>
          </p:cNvPr>
          <p:cNvCxnSpPr>
            <a:cxnSpLocks/>
          </p:cNvCxnSpPr>
          <p:nvPr/>
        </p:nvCxnSpPr>
        <p:spPr>
          <a:xfrm>
            <a:off x="2552794" y="5143081"/>
            <a:ext cx="1297184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C055DC2-C2AD-B2C6-C94B-10CD147976F7}"/>
              </a:ext>
            </a:extLst>
          </p:cNvPr>
          <p:cNvCxnSpPr>
            <a:cxnSpLocks/>
          </p:cNvCxnSpPr>
          <p:nvPr/>
        </p:nvCxnSpPr>
        <p:spPr>
          <a:xfrm>
            <a:off x="1195288" y="5143081"/>
            <a:ext cx="1342008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03C9DAA9-6592-CBF9-75AF-DA814A47ED91}"/>
              </a:ext>
            </a:extLst>
          </p:cNvPr>
          <p:cNvCxnSpPr>
            <a:cxnSpLocks/>
          </p:cNvCxnSpPr>
          <p:nvPr/>
        </p:nvCxnSpPr>
        <p:spPr>
          <a:xfrm>
            <a:off x="2983992" y="5254479"/>
            <a:ext cx="865986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F80CA3E-08C8-BF47-35AB-715807419911}"/>
              </a:ext>
            </a:extLst>
          </p:cNvPr>
          <p:cNvCxnSpPr>
            <a:cxnSpLocks/>
          </p:cNvCxnSpPr>
          <p:nvPr/>
        </p:nvCxnSpPr>
        <p:spPr>
          <a:xfrm>
            <a:off x="1711312" y="5254479"/>
            <a:ext cx="1217868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078B5F5-71A2-2F71-C118-02DF31F501A6}"/>
              </a:ext>
            </a:extLst>
          </p:cNvPr>
          <p:cNvCxnSpPr>
            <a:cxnSpLocks/>
          </p:cNvCxnSpPr>
          <p:nvPr/>
        </p:nvCxnSpPr>
        <p:spPr>
          <a:xfrm>
            <a:off x="3611353" y="5376692"/>
            <a:ext cx="238625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9A1C557-B72B-9B2C-9076-339835447E32}"/>
              </a:ext>
            </a:extLst>
          </p:cNvPr>
          <p:cNvCxnSpPr>
            <a:cxnSpLocks/>
          </p:cNvCxnSpPr>
          <p:nvPr/>
        </p:nvCxnSpPr>
        <p:spPr>
          <a:xfrm>
            <a:off x="2178328" y="5395611"/>
            <a:ext cx="1342008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1AE4C40A-1D31-052B-313E-2844197D77B8}"/>
              </a:ext>
            </a:extLst>
          </p:cNvPr>
          <p:cNvCxnSpPr>
            <a:cxnSpLocks/>
          </p:cNvCxnSpPr>
          <p:nvPr/>
        </p:nvCxnSpPr>
        <p:spPr>
          <a:xfrm>
            <a:off x="1298324" y="5517015"/>
            <a:ext cx="1088415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690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BD2D1-92E9-55F0-6EF0-79989DEB2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B2B3B61-281E-849E-C24C-2B95622F6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00" y="1146629"/>
            <a:ext cx="4106000" cy="57113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0DF0F36-DB8C-83DF-B11B-72F1BA082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36" y="163241"/>
            <a:ext cx="8229600" cy="87199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PRODUTO PRINCIPAL 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9D8AA4F2-09CA-782C-C7E8-71894C3AF8DA}"/>
              </a:ext>
            </a:extLst>
          </p:cNvPr>
          <p:cNvCxnSpPr>
            <a:cxnSpLocks/>
          </p:cNvCxnSpPr>
          <p:nvPr/>
        </p:nvCxnSpPr>
        <p:spPr>
          <a:xfrm>
            <a:off x="2552794" y="4910607"/>
            <a:ext cx="1297184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2FE7893-F1E4-28AE-5494-E63F250ABE28}"/>
              </a:ext>
            </a:extLst>
          </p:cNvPr>
          <p:cNvCxnSpPr>
            <a:cxnSpLocks/>
          </p:cNvCxnSpPr>
          <p:nvPr/>
        </p:nvCxnSpPr>
        <p:spPr>
          <a:xfrm>
            <a:off x="1195288" y="4910607"/>
            <a:ext cx="1342008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E7F87F2-56B0-C8ED-3ACD-18E0CF311C48}"/>
              </a:ext>
            </a:extLst>
          </p:cNvPr>
          <p:cNvCxnSpPr>
            <a:cxnSpLocks/>
          </p:cNvCxnSpPr>
          <p:nvPr/>
        </p:nvCxnSpPr>
        <p:spPr>
          <a:xfrm>
            <a:off x="2881265" y="5022005"/>
            <a:ext cx="1020966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CF538EF-A991-9025-0373-AC6FF0811FBB}"/>
              </a:ext>
            </a:extLst>
          </p:cNvPr>
          <p:cNvCxnSpPr>
            <a:cxnSpLocks/>
          </p:cNvCxnSpPr>
          <p:nvPr/>
        </p:nvCxnSpPr>
        <p:spPr>
          <a:xfrm>
            <a:off x="1612564" y="5022005"/>
            <a:ext cx="1217868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34CEE8FD-1730-6872-D43B-D7F51C0D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179" y="1146629"/>
            <a:ext cx="3712757" cy="57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1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88120"/>
            <a:ext cx="8414084" cy="4525963"/>
          </a:xfrm>
        </p:spPr>
        <p:txBody>
          <a:bodyPr>
            <a:noAutofit/>
          </a:bodyPr>
          <a:lstStyle/>
          <a:p>
            <a:pPr algn="just"/>
            <a:r>
              <a:rPr lang="pt-BR" sz="2400" b="1" dirty="0">
                <a:solidFill>
                  <a:srgbClr val="FFFF00"/>
                </a:solidFill>
              </a:rPr>
              <a:t>Título: </a:t>
            </a:r>
          </a:p>
          <a:p>
            <a:pPr marL="0" indent="0" algn="just">
              <a:buNone/>
            </a:pPr>
            <a:r>
              <a:rPr lang="pt-BR" sz="2400" dirty="0">
                <a:cs typeface="Times New Roman" panose="02020603050405020304" pitchFamily="18" charset="0"/>
              </a:rPr>
              <a:t>”</a:t>
            </a:r>
            <a:r>
              <a:rPr lang="pt-BR" sz="2400" i="1" dirty="0"/>
              <a:t>E-book</a:t>
            </a:r>
            <a:r>
              <a:rPr lang="pt-BR" sz="2400" dirty="0">
                <a:cs typeface="Times New Roman" panose="02020603050405020304" pitchFamily="18" charset="0"/>
              </a:rPr>
              <a:t>: Procedimentos cirúrgicos obstétricos com feto intrauterino e a importância de novas tecnologias”</a:t>
            </a:r>
          </a:p>
          <a:p>
            <a:pPr marL="0" indent="0" algn="just">
              <a:buNone/>
            </a:pPr>
            <a:endParaRPr lang="pt-BR" sz="2400" dirty="0">
              <a:cs typeface="Times New Roman" panose="02020603050405020304" pitchFamily="18" charset="0"/>
            </a:endParaRPr>
          </a:p>
          <a:p>
            <a:pPr algn="just"/>
            <a:r>
              <a:rPr lang="pt-BR" sz="2400" b="1" dirty="0">
                <a:solidFill>
                  <a:srgbClr val="FFFF00"/>
                </a:solidFill>
              </a:rPr>
              <a:t>Pós-graduando:  </a:t>
            </a:r>
            <a:r>
              <a:rPr lang="pt-BR" sz="2400" dirty="0"/>
              <a:t>Jackson Luis Ferreira Cantão</a:t>
            </a:r>
            <a:endParaRPr lang="en-US" sz="2400" dirty="0"/>
          </a:p>
          <a:p>
            <a:pPr marL="0" indent="0" algn="just">
              <a:buNone/>
            </a:pPr>
            <a:endParaRPr lang="pt-BR" sz="2400" dirty="0"/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FF00"/>
                </a:solidFill>
              </a:rPr>
              <a:t>Orientadora:</a:t>
            </a:r>
            <a:r>
              <a:rPr lang="pt-BR" sz="2400" dirty="0"/>
              <a:t> </a:t>
            </a:r>
            <a:r>
              <a:rPr lang="pt-BR" sz="2400" dirty="0" err="1">
                <a:solidFill>
                  <a:schemeClr val="bg1"/>
                </a:solidFill>
              </a:rPr>
              <a:t>Profª</a:t>
            </a:r>
            <a:r>
              <a:rPr lang="pt-BR" sz="2400" dirty="0">
                <a:solidFill>
                  <a:schemeClr val="bg1"/>
                </a:solidFill>
              </a:rPr>
              <a:t>. Dra. Mariana de Sousa Ribeiro de Carvalho</a:t>
            </a:r>
            <a:endParaRPr lang="en-US" sz="24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FFFF00"/>
                </a:solidFill>
              </a:rPr>
              <a:t>Coorientador:</a:t>
            </a:r>
            <a:r>
              <a:rPr lang="pt-BR" sz="2400" dirty="0"/>
              <a:t> </a:t>
            </a:r>
            <a:r>
              <a:rPr lang="en-US" sz="2400" dirty="0"/>
              <a:t>Prof. Dr. Anderson Bentes de Lima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BC310C-CDC6-AFD4-859D-355E77CB05D2}"/>
              </a:ext>
            </a:extLst>
          </p:cNvPr>
          <p:cNvSpPr txBox="1">
            <a:spLocks/>
          </p:cNvSpPr>
          <p:nvPr/>
        </p:nvSpPr>
        <p:spPr>
          <a:xfrm>
            <a:off x="457200" y="239767"/>
            <a:ext cx="8229600" cy="1143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CARACTERIZAÇÃO DA TESE</a:t>
            </a:r>
          </a:p>
        </p:txBody>
      </p:sp>
    </p:spTree>
    <p:extLst>
      <p:ext uri="{BB962C8B-B14F-4D97-AF65-F5344CB8AC3E}">
        <p14:creationId xmlns:p14="http://schemas.microsoft.com/office/powerpoint/2010/main" val="3194315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E5149-89B9-E68A-BAED-F3A33F4F5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07FA4B8-DA8B-48B0-473C-3E248F645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2" y="1146629"/>
            <a:ext cx="4098757" cy="57113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1C121C-69A6-59B3-D7F4-A28A651B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40" y="150061"/>
            <a:ext cx="8229600" cy="87199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PRODUTO PRINCIPAL 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5102925A-8F3C-4C63-2B1E-B4CED03101B9}"/>
              </a:ext>
            </a:extLst>
          </p:cNvPr>
          <p:cNvCxnSpPr>
            <a:cxnSpLocks/>
          </p:cNvCxnSpPr>
          <p:nvPr/>
        </p:nvCxnSpPr>
        <p:spPr>
          <a:xfrm>
            <a:off x="2552794" y="5151237"/>
            <a:ext cx="1297184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433E83ED-0AD7-0D11-209B-CA2F532F171C}"/>
              </a:ext>
            </a:extLst>
          </p:cNvPr>
          <p:cNvCxnSpPr>
            <a:cxnSpLocks/>
          </p:cNvCxnSpPr>
          <p:nvPr/>
        </p:nvCxnSpPr>
        <p:spPr>
          <a:xfrm>
            <a:off x="1195288" y="5151237"/>
            <a:ext cx="1342008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817442B-EF0E-86BA-3FCD-25B22D13AE4B}"/>
              </a:ext>
            </a:extLst>
          </p:cNvPr>
          <p:cNvCxnSpPr>
            <a:cxnSpLocks/>
          </p:cNvCxnSpPr>
          <p:nvPr/>
        </p:nvCxnSpPr>
        <p:spPr>
          <a:xfrm>
            <a:off x="3056709" y="5271344"/>
            <a:ext cx="845522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3A0D15D-BCDD-7319-3B21-867AC832FF83}"/>
              </a:ext>
            </a:extLst>
          </p:cNvPr>
          <p:cNvCxnSpPr>
            <a:cxnSpLocks/>
          </p:cNvCxnSpPr>
          <p:nvPr/>
        </p:nvCxnSpPr>
        <p:spPr>
          <a:xfrm>
            <a:off x="1850795" y="5271344"/>
            <a:ext cx="1144954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CB9BAAF9-8ACC-E921-3C3E-2788B8E17089}"/>
              </a:ext>
            </a:extLst>
          </p:cNvPr>
          <p:cNvCxnSpPr>
            <a:cxnSpLocks/>
          </p:cNvCxnSpPr>
          <p:nvPr/>
        </p:nvCxnSpPr>
        <p:spPr>
          <a:xfrm>
            <a:off x="1336770" y="5395922"/>
            <a:ext cx="657493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865B6323-CD2D-4308-7A34-EA0040484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095" y="1146629"/>
            <a:ext cx="3729245" cy="57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89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57992-AA37-881D-C9ED-5E812A219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40A8549-49CC-91DD-F6C1-BC2FB963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2" y="1146629"/>
            <a:ext cx="4098758" cy="57113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CC93AD9-80DB-8602-99C1-4E9501075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42" y="117686"/>
            <a:ext cx="8229600" cy="87199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PRODUTO PRINCIPAL 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A948583A-3B7B-0F1F-C1F4-279F1C6ECF6E}"/>
              </a:ext>
            </a:extLst>
          </p:cNvPr>
          <p:cNvCxnSpPr>
            <a:cxnSpLocks/>
          </p:cNvCxnSpPr>
          <p:nvPr/>
        </p:nvCxnSpPr>
        <p:spPr>
          <a:xfrm>
            <a:off x="2552794" y="5584371"/>
            <a:ext cx="1297184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BFD94B9C-D968-4B93-8D4B-1A40EF54B4A2}"/>
              </a:ext>
            </a:extLst>
          </p:cNvPr>
          <p:cNvCxnSpPr>
            <a:cxnSpLocks/>
          </p:cNvCxnSpPr>
          <p:nvPr/>
        </p:nvCxnSpPr>
        <p:spPr>
          <a:xfrm>
            <a:off x="1195288" y="5584371"/>
            <a:ext cx="1342008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D390FC9-BC01-2CB3-9D63-008A9906DA41}"/>
              </a:ext>
            </a:extLst>
          </p:cNvPr>
          <p:cNvCxnSpPr>
            <a:cxnSpLocks/>
          </p:cNvCxnSpPr>
          <p:nvPr/>
        </p:nvCxnSpPr>
        <p:spPr>
          <a:xfrm>
            <a:off x="3056709" y="5704478"/>
            <a:ext cx="845522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ED7D9A9-9B00-2871-5BC2-4EB3157EAA30}"/>
              </a:ext>
            </a:extLst>
          </p:cNvPr>
          <p:cNvCxnSpPr>
            <a:cxnSpLocks/>
          </p:cNvCxnSpPr>
          <p:nvPr/>
        </p:nvCxnSpPr>
        <p:spPr>
          <a:xfrm>
            <a:off x="1850795" y="5704478"/>
            <a:ext cx="1144954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3C52CF1-57EA-9128-14CB-9F8918DA20E9}"/>
              </a:ext>
            </a:extLst>
          </p:cNvPr>
          <p:cNvCxnSpPr>
            <a:cxnSpLocks/>
          </p:cNvCxnSpPr>
          <p:nvPr/>
        </p:nvCxnSpPr>
        <p:spPr>
          <a:xfrm>
            <a:off x="1522048" y="5829056"/>
            <a:ext cx="1030746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ADBFFA32-C2AD-DE29-0E38-6F7CF4CC5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137" y="1146629"/>
            <a:ext cx="3697705" cy="57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29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1E747-4624-791C-B904-327A49C07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179FDFD-5958-F11D-EB97-B8C85E0DB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153521"/>
            <a:ext cx="3966908" cy="570447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E4DD01E-FAC5-6C7C-0371-B4E848E5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10598"/>
            <a:ext cx="8229600" cy="87199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PRODUTO PRINCIPAL 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74A2B59-8957-E981-B9C4-9CEE2D31C06E}"/>
              </a:ext>
            </a:extLst>
          </p:cNvPr>
          <p:cNvCxnSpPr>
            <a:cxnSpLocks/>
          </p:cNvCxnSpPr>
          <p:nvPr/>
        </p:nvCxnSpPr>
        <p:spPr>
          <a:xfrm>
            <a:off x="2488626" y="4926648"/>
            <a:ext cx="1297184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68E48FD-8ADD-4886-5CB9-92C0CA3EF7EB}"/>
              </a:ext>
            </a:extLst>
          </p:cNvPr>
          <p:cNvCxnSpPr>
            <a:cxnSpLocks/>
          </p:cNvCxnSpPr>
          <p:nvPr/>
        </p:nvCxnSpPr>
        <p:spPr>
          <a:xfrm>
            <a:off x="1131120" y="4926648"/>
            <a:ext cx="1342008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9112C1A-845D-9426-58DD-56B8E329D4F3}"/>
              </a:ext>
            </a:extLst>
          </p:cNvPr>
          <p:cNvCxnSpPr>
            <a:cxnSpLocks/>
          </p:cNvCxnSpPr>
          <p:nvPr/>
        </p:nvCxnSpPr>
        <p:spPr>
          <a:xfrm>
            <a:off x="3030641" y="5046755"/>
            <a:ext cx="755169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D0EEDD9-D127-2DA0-9ECC-01D3B36F9030}"/>
              </a:ext>
            </a:extLst>
          </p:cNvPr>
          <p:cNvCxnSpPr>
            <a:cxnSpLocks/>
          </p:cNvCxnSpPr>
          <p:nvPr/>
        </p:nvCxnSpPr>
        <p:spPr>
          <a:xfrm>
            <a:off x="1881877" y="5046755"/>
            <a:ext cx="1110664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63184D5-99C8-7A4D-B191-FD46551E5D9F}"/>
              </a:ext>
            </a:extLst>
          </p:cNvPr>
          <p:cNvCxnSpPr>
            <a:cxnSpLocks/>
          </p:cNvCxnSpPr>
          <p:nvPr/>
        </p:nvCxnSpPr>
        <p:spPr>
          <a:xfrm>
            <a:off x="1286430" y="5161808"/>
            <a:ext cx="704295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56394F20-5BFC-E683-5158-822099C2A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842" y="1153521"/>
            <a:ext cx="3793958" cy="570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44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41">
            <a:extLst>
              <a:ext uri="{FF2B5EF4-FFF2-40B4-BE49-F238E27FC236}">
                <a16:creationId xmlns:a16="http://schemas.microsoft.com/office/drawing/2014/main" id="{8D230589-3210-22DA-E552-A291CAEB69C6}"/>
              </a:ext>
            </a:extLst>
          </p:cNvPr>
          <p:cNvSpPr txBox="1">
            <a:spLocks/>
          </p:cNvSpPr>
          <p:nvPr/>
        </p:nvSpPr>
        <p:spPr>
          <a:xfrm>
            <a:off x="652072" y="151850"/>
            <a:ext cx="7839855" cy="700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OUTROS PRODUTOS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38B4CEB-C390-A871-C966-B43DCE191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5" t="15768" r="2356" b="30308"/>
          <a:stretch/>
        </p:blipFill>
        <p:spPr>
          <a:xfrm>
            <a:off x="3208148" y="1849731"/>
            <a:ext cx="5935851" cy="277222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C7E5BFA-F343-5642-D224-EC7D9A49B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18" t="26214" r="7072" b="46076"/>
          <a:stretch/>
        </p:blipFill>
        <p:spPr>
          <a:xfrm>
            <a:off x="0" y="5022514"/>
            <a:ext cx="6596742" cy="142456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FF38B91-D310-0495-1AB7-789EDA29874A}"/>
              </a:ext>
            </a:extLst>
          </p:cNvPr>
          <p:cNvSpPr txBox="1"/>
          <p:nvPr/>
        </p:nvSpPr>
        <p:spPr>
          <a:xfrm>
            <a:off x="652072" y="1118098"/>
            <a:ext cx="4579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Logomarca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25CD462-F691-9F4A-2225-C8FD02D69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17" y="1835486"/>
            <a:ext cx="2772229" cy="2772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3421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D8585-BF20-ABBE-AF69-DD98381E7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41">
            <a:extLst>
              <a:ext uri="{FF2B5EF4-FFF2-40B4-BE49-F238E27FC236}">
                <a16:creationId xmlns:a16="http://schemas.microsoft.com/office/drawing/2014/main" id="{1F0301B4-0A15-AF65-9B2D-04949E38EF3B}"/>
              </a:ext>
            </a:extLst>
          </p:cNvPr>
          <p:cNvSpPr txBox="1">
            <a:spLocks/>
          </p:cNvSpPr>
          <p:nvPr/>
        </p:nvSpPr>
        <p:spPr>
          <a:xfrm>
            <a:off x="652072" y="151850"/>
            <a:ext cx="7839855" cy="700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OUTROS PRODUTOS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841B143-3EE6-AA3C-9853-32647E7AE914}"/>
              </a:ext>
            </a:extLst>
          </p:cNvPr>
          <p:cNvSpPr txBox="1"/>
          <p:nvPr/>
        </p:nvSpPr>
        <p:spPr>
          <a:xfrm>
            <a:off x="652072" y="1118098"/>
            <a:ext cx="4579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Logomarca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42B9C23-7038-D283-7C6E-A5AD6E721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170" y="994779"/>
            <a:ext cx="4098757" cy="5711371"/>
          </a:xfrm>
          <a:prstGeom prst="rect">
            <a:avLst/>
          </a:prstGeom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27E2FC26-3A00-BAB7-5CC0-4A51211A5977}"/>
              </a:ext>
            </a:extLst>
          </p:cNvPr>
          <p:cNvSpPr/>
          <p:nvPr/>
        </p:nvSpPr>
        <p:spPr>
          <a:xfrm>
            <a:off x="2941946" y="5951621"/>
            <a:ext cx="3057801" cy="7545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422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CB40D-3E5B-A788-E840-6499239C1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6FEC875-5EB6-6C03-47D8-C0B634DD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55" y="945435"/>
            <a:ext cx="4036772" cy="580411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304001BE-8B4F-0A75-FC30-1338EACBF7D8}"/>
              </a:ext>
            </a:extLst>
          </p:cNvPr>
          <p:cNvCxnSpPr>
            <a:cxnSpLocks/>
          </p:cNvCxnSpPr>
          <p:nvPr/>
        </p:nvCxnSpPr>
        <p:spPr>
          <a:xfrm>
            <a:off x="1395475" y="2057238"/>
            <a:ext cx="186477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4E0D4FE-9E7E-25EB-0782-655A80DAA2C8}"/>
              </a:ext>
            </a:extLst>
          </p:cNvPr>
          <p:cNvCxnSpPr>
            <a:cxnSpLocks/>
          </p:cNvCxnSpPr>
          <p:nvPr/>
        </p:nvCxnSpPr>
        <p:spPr>
          <a:xfrm>
            <a:off x="1107200" y="2193869"/>
            <a:ext cx="23954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DB4D86E-39D7-E2AE-BEE5-25FBA33FF5AC}"/>
              </a:ext>
            </a:extLst>
          </p:cNvPr>
          <p:cNvCxnSpPr>
            <a:cxnSpLocks/>
          </p:cNvCxnSpPr>
          <p:nvPr/>
        </p:nvCxnSpPr>
        <p:spPr>
          <a:xfrm>
            <a:off x="1107200" y="2346269"/>
            <a:ext cx="23954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hape 541">
            <a:extLst>
              <a:ext uri="{FF2B5EF4-FFF2-40B4-BE49-F238E27FC236}">
                <a16:creationId xmlns:a16="http://schemas.microsoft.com/office/drawing/2014/main" id="{6A1426B9-66C3-2BAA-9EE4-5F66169309D1}"/>
              </a:ext>
            </a:extLst>
          </p:cNvPr>
          <p:cNvSpPr txBox="1">
            <a:spLocks/>
          </p:cNvSpPr>
          <p:nvPr/>
        </p:nvSpPr>
        <p:spPr>
          <a:xfrm>
            <a:off x="652072" y="76254"/>
            <a:ext cx="7839855" cy="700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OUTROS PRODUTOS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8B41B48-A028-3F00-101A-A710A6815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249" y="845127"/>
            <a:ext cx="3758046" cy="60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10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DF927-70DF-3030-93B5-B64DECAE5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B849A99-2CA5-11C4-45D7-3FDD1D36D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33" y="977352"/>
            <a:ext cx="4261189" cy="5728798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61DD26F-785E-ADDF-BC7C-D7919BF3E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977352"/>
            <a:ext cx="4261189" cy="338871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2" name="Shape 541">
            <a:extLst>
              <a:ext uri="{FF2B5EF4-FFF2-40B4-BE49-F238E27FC236}">
                <a16:creationId xmlns:a16="http://schemas.microsoft.com/office/drawing/2014/main" id="{B6FC1DEF-429D-FCFC-049D-A9382CD76DBD}"/>
              </a:ext>
            </a:extLst>
          </p:cNvPr>
          <p:cNvSpPr txBox="1">
            <a:spLocks/>
          </p:cNvSpPr>
          <p:nvPr/>
        </p:nvSpPr>
        <p:spPr>
          <a:xfrm>
            <a:off x="652072" y="151850"/>
            <a:ext cx="7839855" cy="700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OUTROS PRODUTOS</a:t>
            </a:r>
          </a:p>
        </p:txBody>
      </p:sp>
    </p:spTree>
    <p:extLst>
      <p:ext uri="{BB962C8B-B14F-4D97-AF65-F5344CB8AC3E}">
        <p14:creationId xmlns:p14="http://schemas.microsoft.com/office/powerpoint/2010/main" val="429644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B7C05-DC9B-B114-47DA-2B49D38EB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E31C9A4-5C89-A2D4-0E00-5DDEADCC4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36" y="259318"/>
            <a:ext cx="4410469" cy="633936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CCE65FC4-1694-6F80-235B-EAC392E7BC25}"/>
              </a:ext>
            </a:extLst>
          </p:cNvPr>
          <p:cNvCxnSpPr>
            <a:cxnSpLocks/>
          </p:cNvCxnSpPr>
          <p:nvPr/>
        </p:nvCxnSpPr>
        <p:spPr>
          <a:xfrm>
            <a:off x="1052862" y="4231990"/>
            <a:ext cx="149203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4D6942D-42EB-097B-7EB4-196A23153D16}"/>
              </a:ext>
            </a:extLst>
          </p:cNvPr>
          <p:cNvCxnSpPr>
            <a:cxnSpLocks/>
          </p:cNvCxnSpPr>
          <p:nvPr/>
        </p:nvCxnSpPr>
        <p:spPr>
          <a:xfrm>
            <a:off x="3265415" y="4351339"/>
            <a:ext cx="54642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E303D1D-605E-E2C3-1787-117BB6C04AA1}"/>
              </a:ext>
            </a:extLst>
          </p:cNvPr>
          <p:cNvCxnSpPr>
            <a:cxnSpLocks/>
          </p:cNvCxnSpPr>
          <p:nvPr/>
        </p:nvCxnSpPr>
        <p:spPr>
          <a:xfrm>
            <a:off x="961053" y="4503739"/>
            <a:ext cx="79062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54985EDC-B669-0247-959C-1A10B0CFB43B}"/>
              </a:ext>
            </a:extLst>
          </p:cNvPr>
          <p:cNvCxnSpPr>
            <a:cxnSpLocks/>
          </p:cNvCxnSpPr>
          <p:nvPr/>
        </p:nvCxnSpPr>
        <p:spPr>
          <a:xfrm>
            <a:off x="1904082" y="4481705"/>
            <a:ext cx="180860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DE6EC5A-C58E-58A3-BB06-F75A02BAEA4D}"/>
              </a:ext>
            </a:extLst>
          </p:cNvPr>
          <p:cNvCxnSpPr>
            <a:cxnSpLocks/>
          </p:cNvCxnSpPr>
          <p:nvPr/>
        </p:nvCxnSpPr>
        <p:spPr>
          <a:xfrm>
            <a:off x="1131065" y="4634105"/>
            <a:ext cx="180860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83B1AB3A-492F-BE10-C91E-6D87BFC59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154" y="259319"/>
            <a:ext cx="4400006" cy="633936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35C4F552-77A8-E028-663D-58DEF2E2E59B}"/>
              </a:ext>
            </a:extLst>
          </p:cNvPr>
          <p:cNvCxnSpPr>
            <a:cxnSpLocks/>
          </p:cNvCxnSpPr>
          <p:nvPr/>
        </p:nvCxnSpPr>
        <p:spPr>
          <a:xfrm>
            <a:off x="5582883" y="4446494"/>
            <a:ext cx="142393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CEEE1B5F-AABC-A244-00E0-ED9888982F78}"/>
              </a:ext>
            </a:extLst>
          </p:cNvPr>
          <p:cNvCxnSpPr>
            <a:cxnSpLocks/>
          </p:cNvCxnSpPr>
          <p:nvPr/>
        </p:nvCxnSpPr>
        <p:spPr>
          <a:xfrm>
            <a:off x="6814936" y="4731097"/>
            <a:ext cx="142393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C1F38AB4-C14F-5D9D-1F0D-790E35C52CEF}"/>
              </a:ext>
            </a:extLst>
          </p:cNvPr>
          <p:cNvCxnSpPr>
            <a:cxnSpLocks/>
          </p:cNvCxnSpPr>
          <p:nvPr/>
        </p:nvCxnSpPr>
        <p:spPr>
          <a:xfrm>
            <a:off x="5781187" y="4854120"/>
            <a:ext cx="185358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0733BF5-75DC-EB66-0A13-BD846294C2F1}"/>
              </a:ext>
            </a:extLst>
          </p:cNvPr>
          <p:cNvCxnSpPr>
            <a:cxnSpLocks/>
          </p:cNvCxnSpPr>
          <p:nvPr/>
        </p:nvCxnSpPr>
        <p:spPr>
          <a:xfrm>
            <a:off x="7694449" y="4858982"/>
            <a:ext cx="58848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897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A4D33-DF86-EC77-63C6-ECD92974C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10B6C0-2248-0B66-0BC3-11A896A02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9" y="259319"/>
            <a:ext cx="4409833" cy="633936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4115FB1-FD19-67F6-3A7F-9FFEEEFE8AA5}"/>
              </a:ext>
            </a:extLst>
          </p:cNvPr>
          <p:cNvCxnSpPr>
            <a:cxnSpLocks/>
          </p:cNvCxnSpPr>
          <p:nvPr/>
        </p:nvCxnSpPr>
        <p:spPr>
          <a:xfrm>
            <a:off x="966730" y="4457512"/>
            <a:ext cx="150104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E33807E-8D13-F43D-F80F-0D7F7193F951}"/>
              </a:ext>
            </a:extLst>
          </p:cNvPr>
          <p:cNvCxnSpPr>
            <a:cxnSpLocks/>
          </p:cNvCxnSpPr>
          <p:nvPr/>
        </p:nvCxnSpPr>
        <p:spPr>
          <a:xfrm>
            <a:off x="2903863" y="4731097"/>
            <a:ext cx="80882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5445A92-B069-7397-5029-A3F530B4F2AA}"/>
              </a:ext>
            </a:extLst>
          </p:cNvPr>
          <p:cNvCxnSpPr>
            <a:cxnSpLocks/>
          </p:cNvCxnSpPr>
          <p:nvPr/>
        </p:nvCxnSpPr>
        <p:spPr>
          <a:xfrm>
            <a:off x="955713" y="4861463"/>
            <a:ext cx="80882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70FB5B8-F1D3-D238-AC0C-C33C0ABCBFE5}"/>
              </a:ext>
            </a:extLst>
          </p:cNvPr>
          <p:cNvCxnSpPr>
            <a:cxnSpLocks/>
          </p:cNvCxnSpPr>
          <p:nvPr/>
        </p:nvCxnSpPr>
        <p:spPr>
          <a:xfrm>
            <a:off x="1833389" y="4861463"/>
            <a:ext cx="187929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FCC3623-AEC5-E245-009B-BB862D71EB30}"/>
              </a:ext>
            </a:extLst>
          </p:cNvPr>
          <p:cNvCxnSpPr>
            <a:cxnSpLocks/>
          </p:cNvCxnSpPr>
          <p:nvPr/>
        </p:nvCxnSpPr>
        <p:spPr>
          <a:xfrm>
            <a:off x="1139328" y="4993668"/>
            <a:ext cx="176453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8DFC892C-AD2C-2378-8073-5A1102193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0" y="259319"/>
            <a:ext cx="4422765" cy="635383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0CE6CEF-5FEF-8F90-CCEB-FD8886E166E6}"/>
              </a:ext>
            </a:extLst>
          </p:cNvPr>
          <p:cNvCxnSpPr>
            <a:cxnSpLocks/>
          </p:cNvCxnSpPr>
          <p:nvPr/>
        </p:nvCxnSpPr>
        <p:spPr>
          <a:xfrm>
            <a:off x="5608506" y="4224321"/>
            <a:ext cx="143678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DB8B46E-9083-3786-028D-361E8B97A39B}"/>
              </a:ext>
            </a:extLst>
          </p:cNvPr>
          <p:cNvCxnSpPr>
            <a:cxnSpLocks/>
          </p:cNvCxnSpPr>
          <p:nvPr/>
        </p:nvCxnSpPr>
        <p:spPr>
          <a:xfrm>
            <a:off x="7986313" y="4343670"/>
            <a:ext cx="36998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9A6AB87-9415-4251-26DF-741431B8A368}"/>
              </a:ext>
            </a:extLst>
          </p:cNvPr>
          <p:cNvCxnSpPr>
            <a:cxnSpLocks/>
          </p:cNvCxnSpPr>
          <p:nvPr/>
        </p:nvCxnSpPr>
        <p:spPr>
          <a:xfrm>
            <a:off x="5814154" y="4486241"/>
            <a:ext cx="81249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94E5F96-B9A4-559B-9B6E-A75D4B85D4C3}"/>
              </a:ext>
            </a:extLst>
          </p:cNvPr>
          <p:cNvCxnSpPr>
            <a:cxnSpLocks/>
          </p:cNvCxnSpPr>
          <p:nvPr/>
        </p:nvCxnSpPr>
        <p:spPr>
          <a:xfrm>
            <a:off x="6683110" y="4486781"/>
            <a:ext cx="162912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170EFA8-235A-37A3-BAB5-304650D685B3}"/>
              </a:ext>
            </a:extLst>
          </p:cNvPr>
          <p:cNvCxnSpPr>
            <a:cxnSpLocks/>
          </p:cNvCxnSpPr>
          <p:nvPr/>
        </p:nvCxnSpPr>
        <p:spPr>
          <a:xfrm>
            <a:off x="5775595" y="4638641"/>
            <a:ext cx="181502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4EA6A7DD-B9A7-F65F-AFB8-C1DDFE6BB537}"/>
              </a:ext>
            </a:extLst>
          </p:cNvPr>
          <p:cNvCxnSpPr>
            <a:cxnSpLocks/>
          </p:cNvCxnSpPr>
          <p:nvPr/>
        </p:nvCxnSpPr>
        <p:spPr>
          <a:xfrm>
            <a:off x="7751283" y="4638641"/>
            <a:ext cx="56094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365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CA62E-270D-3459-ED98-6A19DE0D5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22298A6-3B17-4FE4-4AC3-3A6B9BA26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" y="259319"/>
            <a:ext cx="4426759" cy="635383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9637831-60ED-7982-BF7F-117CCBE0A919}"/>
              </a:ext>
            </a:extLst>
          </p:cNvPr>
          <p:cNvCxnSpPr>
            <a:cxnSpLocks/>
          </p:cNvCxnSpPr>
          <p:nvPr/>
        </p:nvCxnSpPr>
        <p:spPr>
          <a:xfrm>
            <a:off x="997026" y="4221836"/>
            <a:ext cx="150380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D46136F9-661A-FC74-FE3F-9538572A0E8A}"/>
              </a:ext>
            </a:extLst>
          </p:cNvPr>
          <p:cNvCxnSpPr>
            <a:cxnSpLocks/>
          </p:cNvCxnSpPr>
          <p:nvPr/>
        </p:nvCxnSpPr>
        <p:spPr>
          <a:xfrm>
            <a:off x="3407883" y="4341185"/>
            <a:ext cx="34886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F7E64EA-DCAC-71D0-A103-51583EB558C5}"/>
              </a:ext>
            </a:extLst>
          </p:cNvPr>
          <p:cNvCxnSpPr>
            <a:cxnSpLocks/>
          </p:cNvCxnSpPr>
          <p:nvPr/>
        </p:nvCxnSpPr>
        <p:spPr>
          <a:xfrm>
            <a:off x="1092504" y="4493585"/>
            <a:ext cx="65917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BE29FC1-1151-0663-BDEE-9FBBA3183D85}"/>
              </a:ext>
            </a:extLst>
          </p:cNvPr>
          <p:cNvCxnSpPr>
            <a:cxnSpLocks/>
          </p:cNvCxnSpPr>
          <p:nvPr/>
        </p:nvCxnSpPr>
        <p:spPr>
          <a:xfrm>
            <a:off x="1894899" y="4493585"/>
            <a:ext cx="186185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6F128FA-1699-9057-EF6F-35055EEFDF5A}"/>
              </a:ext>
            </a:extLst>
          </p:cNvPr>
          <p:cNvCxnSpPr>
            <a:cxnSpLocks/>
          </p:cNvCxnSpPr>
          <p:nvPr/>
        </p:nvCxnSpPr>
        <p:spPr>
          <a:xfrm>
            <a:off x="1116372" y="4642852"/>
            <a:ext cx="186185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724DA17-8B0A-DA27-9341-018662CB373F}"/>
              </a:ext>
            </a:extLst>
          </p:cNvPr>
          <p:cNvCxnSpPr>
            <a:cxnSpLocks/>
          </p:cNvCxnSpPr>
          <p:nvPr/>
        </p:nvCxnSpPr>
        <p:spPr>
          <a:xfrm>
            <a:off x="3136827" y="4634750"/>
            <a:ext cx="6199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F8AC943D-8811-D574-6F54-8033BA29F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33" y="259319"/>
            <a:ext cx="4425975" cy="637105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201F1C4-797F-07E1-A426-26F5B24B1F3D}"/>
              </a:ext>
            </a:extLst>
          </p:cNvPr>
          <p:cNvCxnSpPr>
            <a:cxnSpLocks/>
          </p:cNvCxnSpPr>
          <p:nvPr/>
        </p:nvCxnSpPr>
        <p:spPr>
          <a:xfrm>
            <a:off x="5598144" y="4499633"/>
            <a:ext cx="150564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AADC4B53-1E76-27EF-9014-8D89A57CAB9C}"/>
              </a:ext>
            </a:extLst>
          </p:cNvPr>
          <p:cNvCxnSpPr>
            <a:cxnSpLocks/>
          </p:cNvCxnSpPr>
          <p:nvPr/>
        </p:nvCxnSpPr>
        <p:spPr>
          <a:xfrm>
            <a:off x="5598144" y="4764038"/>
            <a:ext cx="121920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939918D-E73F-DBC8-4E29-419B3C9BA19C}"/>
              </a:ext>
            </a:extLst>
          </p:cNvPr>
          <p:cNvCxnSpPr>
            <a:cxnSpLocks/>
          </p:cNvCxnSpPr>
          <p:nvPr/>
        </p:nvCxnSpPr>
        <p:spPr>
          <a:xfrm>
            <a:off x="7922703" y="4764038"/>
            <a:ext cx="4149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8FCC3DD-D7B1-5284-33D4-DDB52B6B3EF1}"/>
              </a:ext>
            </a:extLst>
          </p:cNvPr>
          <p:cNvCxnSpPr>
            <a:cxnSpLocks/>
          </p:cNvCxnSpPr>
          <p:nvPr/>
        </p:nvCxnSpPr>
        <p:spPr>
          <a:xfrm>
            <a:off x="5508172" y="4886302"/>
            <a:ext cx="82443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6316499-9363-65A4-E370-7DF4AC8B4D60}"/>
              </a:ext>
            </a:extLst>
          </p:cNvPr>
          <p:cNvCxnSpPr>
            <a:cxnSpLocks/>
          </p:cNvCxnSpPr>
          <p:nvPr/>
        </p:nvCxnSpPr>
        <p:spPr>
          <a:xfrm>
            <a:off x="6405131" y="4886302"/>
            <a:ext cx="193254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FEB3128-9219-7F33-5E48-908DAF32C715}"/>
              </a:ext>
            </a:extLst>
          </p:cNvPr>
          <p:cNvCxnSpPr>
            <a:cxnSpLocks/>
          </p:cNvCxnSpPr>
          <p:nvPr/>
        </p:nvCxnSpPr>
        <p:spPr>
          <a:xfrm>
            <a:off x="5508172" y="5038702"/>
            <a:ext cx="169476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41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ctrTitle"/>
          </p:nvPr>
        </p:nvSpPr>
        <p:spPr>
          <a:xfrm>
            <a:off x="642910" y="2188378"/>
            <a:ext cx="7858180" cy="1828800"/>
          </a:xfrm>
          <a:prstGeom prst="rect">
            <a:avLst/>
          </a:prstGeom>
          <a:gradFill>
            <a:gsLst>
              <a:gs pos="0">
                <a:srgbClr val="006600"/>
              </a:gs>
              <a:gs pos="31000">
                <a:srgbClr val="006600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i="0" u="none" strike="noStrike" cap="none" dirty="0">
                <a:solidFill>
                  <a:srgbClr val="FFFF00"/>
                </a:solidFill>
                <a:latin typeface="+mn-lt"/>
                <a:sym typeface="Calibri"/>
              </a:rPr>
              <a:t>PRODUTOS DA TESE</a:t>
            </a:r>
            <a:endParaRPr lang="pt-BR" sz="4800" dirty="0">
              <a:latin typeface="+mn-lt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642910" y="4110458"/>
            <a:ext cx="7858180" cy="1670990"/>
          </a:xfrm>
          <a:prstGeom prst="rect">
            <a:avLst/>
          </a:prstGeom>
          <a:gradFill>
            <a:gsLst>
              <a:gs pos="0">
                <a:srgbClr val="006600"/>
              </a:gs>
              <a:gs pos="31000">
                <a:srgbClr val="006600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i="0" u="none" strike="noStrike" cap="none" dirty="0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ARTIGO DE VALIDAÇÃO</a:t>
            </a:r>
            <a:endParaRPr lang="pt-BR" sz="4800" dirty="0"/>
          </a:p>
        </p:txBody>
      </p:sp>
      <p:sp>
        <p:nvSpPr>
          <p:cNvPr id="184" name="Shape 184"/>
          <p:cNvSpPr txBox="1"/>
          <p:nvPr/>
        </p:nvSpPr>
        <p:spPr>
          <a:xfrm>
            <a:off x="642910" y="393402"/>
            <a:ext cx="7858180" cy="1670990"/>
          </a:xfrm>
          <a:prstGeom prst="rect">
            <a:avLst/>
          </a:prstGeom>
          <a:gradFill>
            <a:gsLst>
              <a:gs pos="0">
                <a:srgbClr val="006600"/>
              </a:gs>
              <a:gs pos="31000">
                <a:srgbClr val="006600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i="0" u="none" strike="noStrike" cap="none" dirty="0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MEMORIAL NO PROGRAMA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28646839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ECF97-DE0F-70A7-0455-3B502F48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F487BB1-155C-CD07-13A1-1C091E098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1" y="259319"/>
            <a:ext cx="4428840" cy="637356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03FD7784-67C7-C961-4558-B892D64E2590}"/>
              </a:ext>
            </a:extLst>
          </p:cNvPr>
          <p:cNvCxnSpPr>
            <a:cxnSpLocks/>
          </p:cNvCxnSpPr>
          <p:nvPr/>
        </p:nvCxnSpPr>
        <p:spPr>
          <a:xfrm>
            <a:off x="938265" y="4456644"/>
            <a:ext cx="134222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73199A1-792F-56F0-7473-373AEF35B685}"/>
              </a:ext>
            </a:extLst>
          </p:cNvPr>
          <p:cNvCxnSpPr>
            <a:cxnSpLocks/>
          </p:cNvCxnSpPr>
          <p:nvPr/>
        </p:nvCxnSpPr>
        <p:spPr>
          <a:xfrm>
            <a:off x="2280492" y="4609044"/>
            <a:ext cx="145422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BDBED50-6841-4549-47CF-8C2D3C2BA503}"/>
              </a:ext>
            </a:extLst>
          </p:cNvPr>
          <p:cNvCxnSpPr>
            <a:cxnSpLocks/>
          </p:cNvCxnSpPr>
          <p:nvPr/>
        </p:nvCxnSpPr>
        <p:spPr>
          <a:xfrm>
            <a:off x="1463408" y="4761444"/>
            <a:ext cx="17535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103B3F4B-6C0F-C467-43F7-AD577972E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209" y="259319"/>
            <a:ext cx="4426598" cy="637356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60A7CD7-BF26-3384-641C-E87913C81CB2}"/>
              </a:ext>
            </a:extLst>
          </p:cNvPr>
          <p:cNvCxnSpPr>
            <a:cxnSpLocks/>
          </p:cNvCxnSpPr>
          <p:nvPr/>
        </p:nvCxnSpPr>
        <p:spPr>
          <a:xfrm>
            <a:off x="5534013" y="4476841"/>
            <a:ext cx="145422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5A83E76B-BD16-9471-CA7C-F34BB68C7EAC}"/>
              </a:ext>
            </a:extLst>
          </p:cNvPr>
          <p:cNvCxnSpPr>
            <a:cxnSpLocks/>
          </p:cNvCxnSpPr>
          <p:nvPr/>
        </p:nvCxnSpPr>
        <p:spPr>
          <a:xfrm>
            <a:off x="6413526" y="4607207"/>
            <a:ext cx="188572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ACD16E2-6038-E75D-FAFC-02FC356931C4}"/>
              </a:ext>
            </a:extLst>
          </p:cNvPr>
          <p:cNvCxnSpPr>
            <a:cxnSpLocks/>
          </p:cNvCxnSpPr>
          <p:nvPr/>
        </p:nvCxnSpPr>
        <p:spPr>
          <a:xfrm>
            <a:off x="5818615" y="4739410"/>
            <a:ext cx="16874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180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E407EF1-2132-4E49-DF14-E42C8C49BC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30"/>
          <a:stretch>
            <a:fillRect/>
          </a:stretch>
        </p:blipFill>
        <p:spPr>
          <a:xfrm>
            <a:off x="3288633" y="852408"/>
            <a:ext cx="5855368" cy="600559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DA82111-F3E2-4005-8E3C-C51EBD12D4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7" t="13447" r="60848" b="54899"/>
          <a:stretch>
            <a:fillRect/>
          </a:stretch>
        </p:blipFill>
        <p:spPr>
          <a:xfrm>
            <a:off x="92990" y="2394487"/>
            <a:ext cx="2965680" cy="162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hape 541">
            <a:extLst>
              <a:ext uri="{FF2B5EF4-FFF2-40B4-BE49-F238E27FC236}">
                <a16:creationId xmlns:a16="http://schemas.microsoft.com/office/drawing/2014/main" id="{1F641596-8965-B5D5-6B7E-9AB66558757F}"/>
              </a:ext>
            </a:extLst>
          </p:cNvPr>
          <p:cNvSpPr txBox="1">
            <a:spLocks/>
          </p:cNvSpPr>
          <p:nvPr/>
        </p:nvSpPr>
        <p:spPr>
          <a:xfrm>
            <a:off x="652072" y="46627"/>
            <a:ext cx="7839855" cy="700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OUTROS PRODUTOS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C663EC58-EFDC-6963-8CAF-69CF42A3B48B}"/>
              </a:ext>
            </a:extLst>
          </p:cNvPr>
          <p:cNvCxnSpPr>
            <a:cxnSpLocks/>
          </p:cNvCxnSpPr>
          <p:nvPr/>
        </p:nvCxnSpPr>
        <p:spPr>
          <a:xfrm>
            <a:off x="6815396" y="4005767"/>
            <a:ext cx="21842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6E5EA08-01DE-2E87-2B29-BD12A4B47DCF}"/>
              </a:ext>
            </a:extLst>
          </p:cNvPr>
          <p:cNvCxnSpPr>
            <a:cxnSpLocks/>
          </p:cNvCxnSpPr>
          <p:nvPr/>
        </p:nvCxnSpPr>
        <p:spPr>
          <a:xfrm>
            <a:off x="6703722" y="4417387"/>
            <a:ext cx="229589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5E16A5E-D374-A4BE-7434-2D876ECA2241}"/>
              </a:ext>
            </a:extLst>
          </p:cNvPr>
          <p:cNvCxnSpPr>
            <a:cxnSpLocks/>
          </p:cNvCxnSpPr>
          <p:nvPr/>
        </p:nvCxnSpPr>
        <p:spPr>
          <a:xfrm>
            <a:off x="6178004" y="5235534"/>
            <a:ext cx="28216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D09C62E-3BDC-6163-7ABE-6FF7929ED53D}"/>
              </a:ext>
            </a:extLst>
          </p:cNvPr>
          <p:cNvCxnSpPr>
            <a:cxnSpLocks/>
          </p:cNvCxnSpPr>
          <p:nvPr/>
        </p:nvCxnSpPr>
        <p:spPr>
          <a:xfrm>
            <a:off x="7005677" y="5446136"/>
            <a:ext cx="199394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0F8A196-CBDB-7193-DB0A-87ABB31AD068}"/>
              </a:ext>
            </a:extLst>
          </p:cNvPr>
          <p:cNvCxnSpPr>
            <a:cxnSpLocks/>
          </p:cNvCxnSpPr>
          <p:nvPr/>
        </p:nvCxnSpPr>
        <p:spPr>
          <a:xfrm>
            <a:off x="7270372" y="4619967"/>
            <a:ext cx="172924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0724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C1B14-5AB7-4F91-AC54-E57355D8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61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RELATÓRIO ANTIPLÁGIO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634E446-4444-3C18-993A-B0E641C6C72D}"/>
              </a:ext>
            </a:extLst>
          </p:cNvPr>
          <p:cNvSpPr txBox="1"/>
          <p:nvPr/>
        </p:nvSpPr>
        <p:spPr>
          <a:xfrm>
            <a:off x="925474" y="6597116"/>
            <a:ext cx="1426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Fonte: acervo pessoal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EAFDE9-8377-3FC0-E5F8-0C656E0FA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084" t="36057" r="17966" b="5760"/>
          <a:stretch>
            <a:fillRect/>
          </a:stretch>
        </p:blipFill>
        <p:spPr>
          <a:xfrm>
            <a:off x="1638971" y="1216616"/>
            <a:ext cx="6121832" cy="3417377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2D59E3B8-0669-F50C-555E-6AD8FE964265}"/>
              </a:ext>
            </a:extLst>
          </p:cNvPr>
          <p:cNvSpPr/>
          <p:nvPr/>
        </p:nvSpPr>
        <p:spPr>
          <a:xfrm>
            <a:off x="3409626" y="2502976"/>
            <a:ext cx="588936" cy="325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 descr="Nenhuma descrição de foto disponível.">
            <a:extLst>
              <a:ext uri="{FF2B5EF4-FFF2-40B4-BE49-F238E27FC236}">
                <a16:creationId xmlns:a16="http://schemas.microsoft.com/office/drawing/2014/main" id="{94BBEA3B-F8C7-B287-805E-0DB2D7165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77" y="4861733"/>
            <a:ext cx="4386020" cy="135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506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73158" y="1166018"/>
            <a:ext cx="8592671" cy="4525963"/>
          </a:xfrm>
        </p:spPr>
        <p:txBody>
          <a:bodyPr>
            <a:normAutofit/>
          </a:bodyPr>
          <a:lstStyle/>
          <a:p>
            <a:pPr marL="457200" lvl="1" indent="0" algn="just">
              <a:lnSpc>
                <a:spcPct val="150000"/>
              </a:lnSpc>
              <a:buNone/>
            </a:pPr>
            <a:endParaRPr lang="pt-BR" sz="2400" dirty="0">
              <a:cs typeface="Times New Roman" pitchFamily="18" charset="0"/>
            </a:endParaRPr>
          </a:p>
          <a:p>
            <a:pPr marL="1447800" indent="-457200" algn="just"/>
            <a:r>
              <a:rPr lang="pt-BR" sz="2400" dirty="0">
                <a:cs typeface="Times New Roman" pitchFamily="18" charset="0"/>
              </a:rPr>
              <a:t>Aplicação no campo da obstetrícia fetal, especialmente em instituições que lidam com gestação de alto risco;</a:t>
            </a:r>
          </a:p>
          <a:p>
            <a:pPr marL="990600" indent="0" algn="just">
              <a:buNone/>
            </a:pPr>
            <a:endParaRPr lang="pt-BR" sz="2400" dirty="0">
              <a:cs typeface="Times New Roman" pitchFamily="18" charset="0"/>
            </a:endParaRPr>
          </a:p>
          <a:p>
            <a:pPr marL="1447800" indent="-457200" algn="just"/>
            <a:r>
              <a:rPr lang="pt-BR" sz="2400" dirty="0">
                <a:cs typeface="Times New Roman" pitchFamily="18" charset="0"/>
              </a:rPr>
              <a:t>Ensino-aprendizagem de alunos e profissionais, sobre as tecnologias, como ultrassonografia 3D/4D, cirurgia robótica, inteligência artificial e terapias intrauterinas;</a:t>
            </a:r>
          </a:p>
          <a:p>
            <a:pPr marL="1447800" indent="-457200" algn="just"/>
            <a:endParaRPr lang="pt-BR" sz="2400" dirty="0">
              <a:cs typeface="Times New Roman" pitchFamily="18" charset="0"/>
            </a:endParaRPr>
          </a:p>
          <a:p>
            <a:pPr marL="1447800" indent="-457200" algn="just"/>
            <a:r>
              <a:rPr lang="pt-BR" sz="2400" dirty="0">
                <a:cs typeface="Times New Roman" pitchFamily="18" charset="0"/>
              </a:rPr>
              <a:t>Pesquisadores – ganho de conhecimento acerca do processo de desenvolvimento e validação do livro.</a:t>
            </a:r>
          </a:p>
          <a:p>
            <a:pPr algn="just">
              <a:lnSpc>
                <a:spcPct val="150000"/>
              </a:lnSpc>
              <a:buNone/>
            </a:pPr>
            <a:endParaRPr lang="pt-BR" sz="2400" dirty="0"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pt-BR" sz="2400" dirty="0">
              <a:cs typeface="Times New Roman" pitchFamily="18" charset="0"/>
            </a:endParaRPr>
          </a:p>
          <a:p>
            <a:pPr algn="just">
              <a:buNone/>
            </a:pPr>
            <a:endParaRPr lang="pt-BR" sz="2400" dirty="0">
              <a:cs typeface="Times New Roman" pitchFamily="18" charset="0"/>
            </a:endParaRPr>
          </a:p>
          <a:p>
            <a:pPr algn="just">
              <a:buNone/>
            </a:pPr>
            <a:endParaRPr lang="pt-BR" sz="2400" dirty="0">
              <a:cs typeface="Times New Roman" pitchFamily="18" charset="0"/>
            </a:endParaRPr>
          </a:p>
        </p:txBody>
      </p:sp>
      <p:sp>
        <p:nvSpPr>
          <p:cNvPr id="4" name="Shape 541">
            <a:extLst>
              <a:ext uri="{FF2B5EF4-FFF2-40B4-BE49-F238E27FC236}">
                <a16:creationId xmlns:a16="http://schemas.microsoft.com/office/drawing/2014/main" id="{1E772FCE-FD51-4A24-7867-6419A6F9B594}"/>
              </a:ext>
            </a:extLst>
          </p:cNvPr>
          <p:cNvSpPr txBox="1">
            <a:spLocks/>
          </p:cNvSpPr>
          <p:nvPr/>
        </p:nvSpPr>
        <p:spPr>
          <a:xfrm>
            <a:off x="652072" y="151850"/>
            <a:ext cx="7839855" cy="700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000" b="1" dirty="0"/>
              <a:t>APLICABILIDADE IMEDIATA 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0591" y="1467680"/>
            <a:ext cx="8229600" cy="4525963"/>
          </a:xfrm>
        </p:spPr>
        <p:txBody>
          <a:bodyPr>
            <a:normAutofit/>
          </a:bodyPr>
          <a:lstStyle/>
          <a:p>
            <a:pPr lvl="1" algn="just">
              <a:buFont typeface="Arial" panose="020B0604020202020204" pitchFamily="34" charset="0"/>
              <a:buChar char="•"/>
            </a:pPr>
            <a:r>
              <a:rPr lang="pt-BR" sz="2400" dirty="0">
                <a:cs typeface="Times New Roman" pitchFamily="18" charset="0"/>
              </a:rPr>
              <a:t>Aquisição de novos conhecimentos quanto</a:t>
            </a: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400" dirty="0">
                <a:cs typeface="Times New Roman" pitchFamily="18" charset="0"/>
              </a:rPr>
              <a:t>as atualidades  t</a:t>
            </a: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ecnologias em </a:t>
            </a:r>
            <a:r>
              <a:rPr lang="pt-BR" sz="2400" dirty="0">
                <a:cs typeface="Arial" panose="020B0604020202020204" pitchFamily="34" charset="0"/>
              </a:rPr>
              <a:t>cirúrgicos obstétricos com feto intrauterino;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pt-BR" sz="2400" dirty="0">
              <a:cs typeface="Arial" panose="020B060402020202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sz="2400" dirty="0"/>
              <a:t>Reforça a importância da atuação interdisciplinar, valorizando a conexão entre profissionais da saúde, engenharia e tecnologia da informação para oferecer soluções reais;</a:t>
            </a:r>
          </a:p>
          <a:p>
            <a:pPr marL="457200" lvl="1" indent="0" algn="just">
              <a:buNone/>
            </a:pPr>
            <a:endParaRPr lang="pt-BR" sz="2400" dirty="0">
              <a:cs typeface="Times New Roman" pitchFamily="18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sz="2400" dirty="0">
                <a:cs typeface="Times New Roman" pitchFamily="18" charset="0"/>
              </a:rPr>
              <a:t>Proporcionar aperfeiçoamento e capacitação contínua  profissional.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pt-BR" sz="2400" dirty="0">
              <a:cs typeface="Times New Roman" pitchFamily="18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endParaRPr lang="pt-BR" sz="2400" dirty="0">
              <a:cs typeface="Times New Roman" pitchFamily="18" charset="0"/>
            </a:endParaRPr>
          </a:p>
          <a:p>
            <a:pPr marL="457200" lvl="1" indent="0" algn="just">
              <a:buNone/>
            </a:pPr>
            <a:endParaRPr lang="pt-BR" sz="2400" dirty="0">
              <a:cs typeface="Times New Roman" pitchFamily="18" charset="0"/>
            </a:endParaRPr>
          </a:p>
          <a:p>
            <a:pPr algn="just">
              <a:buNone/>
            </a:pPr>
            <a:endParaRPr lang="pt-BR" sz="2400" dirty="0">
              <a:cs typeface="Times New Roman" pitchFamily="18" charset="0"/>
            </a:endParaRPr>
          </a:p>
          <a:p>
            <a:pPr algn="just">
              <a:buNone/>
            </a:pPr>
            <a:endParaRPr lang="pt-BR" sz="2400" dirty="0">
              <a:cs typeface="Times New Roman" pitchFamily="18" charset="0"/>
            </a:endParaRPr>
          </a:p>
        </p:txBody>
      </p:sp>
      <p:sp>
        <p:nvSpPr>
          <p:cNvPr id="4" name="Shape 541">
            <a:extLst>
              <a:ext uri="{FF2B5EF4-FFF2-40B4-BE49-F238E27FC236}">
                <a16:creationId xmlns:a16="http://schemas.microsoft.com/office/drawing/2014/main" id="{9C53A1A2-12EA-9BEB-6FD1-812F1117BE25}"/>
              </a:ext>
            </a:extLst>
          </p:cNvPr>
          <p:cNvSpPr txBox="1">
            <a:spLocks/>
          </p:cNvSpPr>
          <p:nvPr/>
        </p:nvSpPr>
        <p:spPr>
          <a:xfrm>
            <a:off x="652072" y="151850"/>
            <a:ext cx="7839855" cy="700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000" b="1" dirty="0"/>
              <a:t>INSERÇÃO SOCIAL 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ctrTitle"/>
          </p:nvPr>
        </p:nvSpPr>
        <p:spPr>
          <a:xfrm>
            <a:off x="545690" y="2332537"/>
            <a:ext cx="8244349" cy="2079600"/>
          </a:xfrm>
          <a:prstGeom prst="rect">
            <a:avLst/>
          </a:prstGeom>
          <a:gradFill>
            <a:gsLst>
              <a:gs pos="0">
                <a:srgbClr val="006600"/>
              </a:gs>
              <a:gs pos="31000">
                <a:srgbClr val="006600"/>
              </a:gs>
              <a:gs pos="100000">
                <a:schemeClr val="dk1"/>
              </a:gs>
            </a:gsLst>
            <a:lin ang="5400000" scaled="0"/>
          </a:gra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ARTIGO DE VALIDAÇÃO</a:t>
            </a:r>
            <a:endParaRPr lang="pt-B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3231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55" y="2681657"/>
            <a:ext cx="8064209" cy="1401643"/>
          </a:xfrm>
          <a:gradFill flip="none" rotWithShape="1">
            <a:gsLst>
              <a:gs pos="100000">
                <a:schemeClr val="tx1"/>
              </a:gs>
              <a:gs pos="2000">
                <a:schemeClr val="tx1"/>
              </a:gs>
              <a:gs pos="52000">
                <a:srgbClr val="006600"/>
              </a:gs>
            </a:gsLst>
            <a:lin ang="10800000" scaled="0"/>
            <a:tileRect/>
          </a:gradFill>
          <a:ln w="12700">
            <a:solidFill>
              <a:srgbClr val="00B0F0"/>
            </a:solidFill>
          </a:ln>
        </p:spPr>
        <p:txBody>
          <a:bodyPr>
            <a:noAutofit/>
          </a:bodyPr>
          <a:lstStyle/>
          <a:p>
            <a:r>
              <a:rPr lang="pt-BR" sz="3200" b="1" dirty="0">
                <a:cs typeface="Times New Roman" panose="02020603050405020304" pitchFamily="18" charset="0"/>
              </a:rPr>
              <a:t>Validação de </a:t>
            </a:r>
            <a:r>
              <a:rPr lang="pt-BR" sz="3200" b="1" i="1" dirty="0">
                <a:cs typeface="Times New Roman" panose="02020603050405020304" pitchFamily="18" charset="0"/>
              </a:rPr>
              <a:t>E-book</a:t>
            </a:r>
            <a:r>
              <a:rPr lang="pt-BR" sz="3200" b="1" dirty="0">
                <a:cs typeface="Times New Roman" panose="02020603050405020304" pitchFamily="18" charset="0"/>
              </a:rPr>
              <a:t>: Procedimentos cirúrgicos obstétricos com feto intrauterino e a importância de novas tecnologias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6732" y="4483304"/>
            <a:ext cx="5355318" cy="1247194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Mestrando: Jackson Luis Ferreira </a:t>
            </a:r>
            <a:r>
              <a:rPr lang="en-US" sz="1600" dirty="0" err="1">
                <a:solidFill>
                  <a:schemeClr val="bg1"/>
                </a:solidFill>
              </a:rPr>
              <a:t>Cantão</a:t>
            </a:r>
            <a:endParaRPr lang="en-US" sz="1600" dirty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Orientadora: Profª. Dra. </a:t>
            </a:r>
            <a:r>
              <a:rPr lang="pt-BR" sz="1600" dirty="0">
                <a:solidFill>
                  <a:schemeClr val="bg1"/>
                </a:solidFill>
              </a:rPr>
              <a:t>Mariana de Sousa Ribeiro de Carvalho</a:t>
            </a:r>
            <a:endParaRPr lang="en-US" sz="1600" dirty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Coorientador: Profº.</a:t>
            </a:r>
            <a:r>
              <a:rPr lang="pt-BR" sz="1600" dirty="0">
                <a:solidFill>
                  <a:schemeClr val="bg1"/>
                </a:solidFill>
              </a:rPr>
              <a:t> Ms. Benedito do Carmo Gomes Cantão</a:t>
            </a:r>
            <a:r>
              <a:rPr lang="en-US" sz="1600" dirty="0">
                <a:solidFill>
                  <a:schemeClr val="bg1"/>
                </a:solidFill>
              </a:rPr>
              <a:t>                              </a:t>
            </a:r>
            <a:endParaRPr lang="pt-BR" sz="1600" dirty="0">
              <a:solidFill>
                <a:schemeClr val="bg1"/>
              </a:solidFill>
            </a:endParaRPr>
          </a:p>
          <a:p>
            <a:pPr algn="l"/>
            <a:endParaRPr lang="en-US" sz="16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25387" y="1222752"/>
            <a:ext cx="78212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GOVERNO DO ESTADO DO PARÁ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UNIVERSIDADE DO ESTADO DO PARÁ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PRÓ-REITORIA DE PESQUISA E EXTENSÃO</a:t>
            </a:r>
          </a:p>
          <a:p>
            <a:pPr algn="ctr"/>
            <a:endParaRPr lang="pt-BR" sz="1200" b="1" dirty="0">
              <a:solidFill>
                <a:schemeClr val="bg1"/>
              </a:solidFill>
            </a:endParaRPr>
          </a:p>
          <a:p>
            <a:pPr algn="ctr"/>
            <a:r>
              <a:rPr lang="pt-BR" sz="2000" b="1" dirty="0">
                <a:solidFill>
                  <a:srgbClr val="FFFF00"/>
                </a:solidFill>
              </a:rPr>
              <a:t>Programa de Mestrado Profissional em Cirurgia e Pesquisa Experimental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90" y="177220"/>
            <a:ext cx="817112" cy="81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286" y="746104"/>
            <a:ext cx="878887" cy="742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519" y="746104"/>
            <a:ext cx="832788" cy="822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tângulo 3"/>
          <p:cNvSpPr/>
          <p:nvPr/>
        </p:nvSpPr>
        <p:spPr>
          <a:xfrm>
            <a:off x="2265518" y="5880296"/>
            <a:ext cx="4697989" cy="787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Belém – Pará</a:t>
            </a:r>
          </a:p>
          <a:p>
            <a:pPr algn="ctr" eaLnBrk="0" fontAlgn="auto" hangingPunct="0"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4023012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23" y="165923"/>
            <a:ext cx="8098078" cy="79344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000" b="1" dirty="0"/>
              <a:t>INTRODUÇÃO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4D746EE-320F-4853-7ED2-F0D7046DC7EC}"/>
              </a:ext>
            </a:extLst>
          </p:cNvPr>
          <p:cNvSpPr/>
          <p:nvPr/>
        </p:nvSpPr>
        <p:spPr>
          <a:xfrm>
            <a:off x="150312" y="1817704"/>
            <a:ext cx="8730217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cs typeface="Arial" pitchFamily="34" charset="0"/>
              </a:rPr>
              <a:t>A Medicina Fetal constitui uma subárea da obstetrícia voltada à avaliação detalhada do feto </a:t>
            </a:r>
            <a:r>
              <a:rPr lang="pt-BR" sz="2400" dirty="0">
                <a:solidFill>
                  <a:srgbClr val="FFC000"/>
                </a:solidFill>
                <a:cs typeface="Arial" pitchFamily="34" charset="0"/>
              </a:rPr>
              <a:t>(</a:t>
            </a:r>
            <a:r>
              <a:rPr lang="pt-BR" sz="2400" dirty="0" err="1">
                <a:solidFill>
                  <a:srgbClr val="FFC000"/>
                </a:solidFill>
                <a:cs typeface="Arial" pitchFamily="34" charset="0"/>
              </a:rPr>
              <a:t>Isfer</a:t>
            </a:r>
            <a:r>
              <a:rPr lang="pt-BR" sz="2400" dirty="0">
                <a:solidFill>
                  <a:srgbClr val="FFC000"/>
                </a:solidFill>
                <a:cs typeface="Arial" pitchFamily="34" charset="0"/>
              </a:rPr>
              <a:t>, 2023).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cs typeface="Arial" pitchFamily="34" charset="0"/>
              </a:rPr>
              <a:t>A intervenção intrauterina </a:t>
            </a:r>
            <a:r>
              <a:rPr lang="pt-BR" sz="2400" dirty="0">
                <a:solidFill>
                  <a:srgbClr val="FFC000"/>
                </a:solidFill>
                <a:cs typeface="Arial" pitchFamily="34" charset="0"/>
              </a:rPr>
              <a:t>(</a:t>
            </a:r>
            <a:r>
              <a:rPr lang="pt-BR" sz="2400" dirty="0" err="1">
                <a:solidFill>
                  <a:srgbClr val="FFC000"/>
                </a:solidFill>
                <a:cs typeface="Arial" pitchFamily="34" charset="0"/>
              </a:rPr>
              <a:t>Reckziege</a:t>
            </a:r>
            <a:r>
              <a:rPr lang="pt-BR" sz="2400" dirty="0">
                <a:solidFill>
                  <a:srgbClr val="FFC000"/>
                </a:solidFill>
                <a:cs typeface="Arial" pitchFamily="34" charset="0"/>
              </a:rPr>
              <a:t>, 2018).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cs typeface="Arial" pitchFamily="34" charset="0"/>
              </a:rPr>
              <a:t>As anomalias diagnosticáveis </a:t>
            </a:r>
            <a:r>
              <a:rPr lang="pt-BR" sz="2400" dirty="0">
                <a:solidFill>
                  <a:srgbClr val="FFC000"/>
                </a:solidFill>
                <a:cs typeface="Arial" pitchFamily="34" charset="0"/>
              </a:rPr>
              <a:t>(Bardi, et al, 2022).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cs typeface="Arial" pitchFamily="34" charset="0"/>
              </a:rPr>
              <a:t>Os avanços na tecnologia ultrassonográfica </a:t>
            </a:r>
            <a:r>
              <a:rPr lang="pt-BR" sz="2400" dirty="0">
                <a:solidFill>
                  <a:srgbClr val="FFC000"/>
                </a:solidFill>
                <a:cs typeface="Arial" pitchFamily="34" charset="0"/>
              </a:rPr>
              <a:t>(Andrade, et al, 2024).</a:t>
            </a:r>
            <a:endParaRPr lang="pt-BR" sz="240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9607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C0EF52E-FA4B-471A-991E-BCE7E182F7BE}"/>
              </a:ext>
            </a:extLst>
          </p:cNvPr>
          <p:cNvSpPr/>
          <p:nvPr/>
        </p:nvSpPr>
        <p:spPr>
          <a:xfrm>
            <a:off x="-109680" y="1113255"/>
            <a:ext cx="9253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cs typeface="Arial" pitchFamily="34" charset="0"/>
              </a:rPr>
              <a:t>INDICAÇÕES CIRÚRGICAS PRÉ E PÓS-NATAIS: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4D3168E-59C0-4715-B137-409D3092A609}"/>
              </a:ext>
            </a:extLst>
          </p:cNvPr>
          <p:cNvSpPr/>
          <p:nvPr/>
        </p:nvSpPr>
        <p:spPr>
          <a:xfrm>
            <a:off x="3066007" y="2425581"/>
            <a:ext cx="6226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Anormalidades pulmonares císticas e cardíacas;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C12AEA8-3335-42DE-A71D-1731DEEE8397}"/>
              </a:ext>
            </a:extLst>
          </p:cNvPr>
          <p:cNvSpPr/>
          <p:nvPr/>
        </p:nvSpPr>
        <p:spPr>
          <a:xfrm>
            <a:off x="3031135" y="4185405"/>
            <a:ext cx="5339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Complicações de gravidez gemelar. 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8DC2695-2116-4D91-BE4E-686D609DA178}"/>
              </a:ext>
            </a:extLst>
          </p:cNvPr>
          <p:cNvSpPr/>
          <p:nvPr/>
        </p:nvSpPr>
        <p:spPr>
          <a:xfrm>
            <a:off x="3074961" y="3331432"/>
            <a:ext cx="4118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Mielomeningocele; 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DAB060-C5BC-BAF1-B941-6FED37C8DC97}"/>
              </a:ext>
            </a:extLst>
          </p:cNvPr>
          <p:cNvSpPr txBox="1">
            <a:spLocks/>
          </p:cNvSpPr>
          <p:nvPr/>
        </p:nvSpPr>
        <p:spPr>
          <a:xfrm>
            <a:off x="588723" y="165923"/>
            <a:ext cx="8098078" cy="66387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INTRODUÇÃO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0CFD6F26-60CE-EC9B-C10C-CE973D407949}"/>
              </a:ext>
            </a:extLst>
          </p:cNvPr>
          <p:cNvSpPr/>
          <p:nvPr/>
        </p:nvSpPr>
        <p:spPr>
          <a:xfrm>
            <a:off x="202194" y="2761114"/>
            <a:ext cx="1733963" cy="1424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</a:pPr>
            <a:r>
              <a:rPr lang="pt-BR" sz="1800" b="1" kern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Condições </a:t>
            </a:r>
          </a:p>
        </p:txBody>
      </p: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16439B58-BEAC-DB82-A947-2CC4B374538E}"/>
              </a:ext>
            </a:extLst>
          </p:cNvPr>
          <p:cNvCxnSpPr/>
          <p:nvPr/>
        </p:nvCxnSpPr>
        <p:spPr>
          <a:xfrm>
            <a:off x="1969839" y="3509652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D8DB022C-4A82-8BE9-9305-6E887B2C6FE6}"/>
              </a:ext>
            </a:extLst>
          </p:cNvPr>
          <p:cNvCxnSpPr>
            <a:cxnSpLocks/>
          </p:cNvCxnSpPr>
          <p:nvPr/>
        </p:nvCxnSpPr>
        <p:spPr>
          <a:xfrm flipV="1">
            <a:off x="1969839" y="2610247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B5DF16DC-1E96-8D13-1D05-8BCC3BC39369}"/>
              </a:ext>
            </a:extLst>
          </p:cNvPr>
          <p:cNvCxnSpPr>
            <a:cxnSpLocks/>
          </p:cNvCxnSpPr>
          <p:nvPr/>
        </p:nvCxnSpPr>
        <p:spPr>
          <a:xfrm>
            <a:off x="2434029" y="3091198"/>
            <a:ext cx="5015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6E47FBF1-D77E-20A6-98ED-1C1099AB9998}"/>
              </a:ext>
            </a:extLst>
          </p:cNvPr>
          <p:cNvCxnSpPr>
            <a:cxnSpLocks/>
          </p:cNvCxnSpPr>
          <p:nvPr/>
        </p:nvCxnSpPr>
        <p:spPr>
          <a:xfrm>
            <a:off x="2416388" y="3509652"/>
            <a:ext cx="5015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AC787CBD-1C45-4433-D3EC-D094210F3014}"/>
              </a:ext>
            </a:extLst>
          </p:cNvPr>
          <p:cNvCxnSpPr>
            <a:cxnSpLocks/>
          </p:cNvCxnSpPr>
          <p:nvPr/>
        </p:nvCxnSpPr>
        <p:spPr>
          <a:xfrm>
            <a:off x="2434029" y="4018087"/>
            <a:ext cx="5015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7C67EC43-4E40-8C68-C204-666341B7C2AD}"/>
              </a:ext>
            </a:extLst>
          </p:cNvPr>
          <p:cNvSpPr/>
          <p:nvPr/>
        </p:nvSpPr>
        <p:spPr>
          <a:xfrm>
            <a:off x="3031136" y="2869679"/>
            <a:ext cx="6226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Hérnia diafragmática congênita; 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654D3DA-0423-05A8-8FAD-292771885BE4}"/>
              </a:ext>
            </a:extLst>
          </p:cNvPr>
          <p:cNvSpPr/>
          <p:nvPr/>
        </p:nvSpPr>
        <p:spPr>
          <a:xfrm>
            <a:off x="3074961" y="3776349"/>
            <a:ext cx="4118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err="1">
                <a:solidFill>
                  <a:schemeClr val="bg1"/>
                </a:solidFill>
              </a:rPr>
              <a:t>Uropatias</a:t>
            </a:r>
            <a:r>
              <a:rPr lang="pt-BR" dirty="0">
                <a:solidFill>
                  <a:schemeClr val="bg1"/>
                </a:solidFill>
              </a:rPr>
              <a:t> obstrutivas; 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5CAAAD6-832F-B443-6C51-0031F52A36F2}"/>
              </a:ext>
            </a:extLst>
          </p:cNvPr>
          <p:cNvSpPr txBox="1"/>
          <p:nvPr/>
        </p:nvSpPr>
        <p:spPr>
          <a:xfrm>
            <a:off x="4572000" y="5547674"/>
            <a:ext cx="4626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1FBFDC8-0DBC-A5A8-A7A7-CB5558624971}"/>
              </a:ext>
            </a:extLst>
          </p:cNvPr>
          <p:cNvSpPr/>
          <p:nvPr/>
        </p:nvSpPr>
        <p:spPr>
          <a:xfrm>
            <a:off x="3031135" y="4714919"/>
            <a:ext cx="5339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C000"/>
                </a:solidFill>
              </a:rPr>
              <a:t>(</a:t>
            </a:r>
            <a:r>
              <a:rPr lang="pt-BR" dirty="0" err="1">
                <a:solidFill>
                  <a:srgbClr val="FFC000"/>
                </a:solidFill>
              </a:rPr>
              <a:t>Ficagna</a:t>
            </a:r>
            <a:r>
              <a:rPr lang="pt-BR" dirty="0">
                <a:solidFill>
                  <a:srgbClr val="FFC000"/>
                </a:solidFill>
              </a:rPr>
              <a:t>, et al, 2023)</a:t>
            </a:r>
          </a:p>
        </p:txBody>
      </p:sp>
    </p:spTree>
    <p:extLst>
      <p:ext uri="{BB962C8B-B14F-4D97-AF65-F5344CB8AC3E}">
        <p14:creationId xmlns:p14="http://schemas.microsoft.com/office/powerpoint/2010/main" val="23151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6" grpId="0" animBg="1"/>
      <p:bldP spid="9" grpId="0"/>
      <p:bldP spid="10" grpId="0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3185BAB-DB1E-5A72-57BE-1EA5C671A82D}"/>
              </a:ext>
            </a:extLst>
          </p:cNvPr>
          <p:cNvSpPr txBox="1">
            <a:spLocks/>
          </p:cNvSpPr>
          <p:nvPr/>
        </p:nvSpPr>
        <p:spPr>
          <a:xfrm>
            <a:off x="588723" y="128080"/>
            <a:ext cx="8098078" cy="66387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INTRODUÇÃO</a:t>
            </a:r>
          </a:p>
        </p:txBody>
      </p:sp>
      <p:pic>
        <p:nvPicPr>
          <p:cNvPr id="1026" name="Picture 2" descr="Dewhurst Ginecologia &amp; Obstetrícia: Manual Prático">
            <a:extLst>
              <a:ext uri="{FF2B5EF4-FFF2-40B4-BE49-F238E27FC236}">
                <a16:creationId xmlns:a16="http://schemas.microsoft.com/office/drawing/2014/main" id="{DB182E36-F4D9-70C2-EF6B-A4CA38A7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0" y="936891"/>
            <a:ext cx="3429836" cy="454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81C091D-57E4-9108-22AD-C539DEB080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05" t="45151" r="8474" b="25355"/>
          <a:stretch>
            <a:fillRect/>
          </a:stretch>
        </p:blipFill>
        <p:spPr>
          <a:xfrm>
            <a:off x="1142164" y="4466246"/>
            <a:ext cx="2843133" cy="2030353"/>
          </a:xfrm>
          <a:prstGeom prst="rect">
            <a:avLst/>
          </a:prstGeom>
        </p:spPr>
      </p:pic>
      <p:pic>
        <p:nvPicPr>
          <p:cNvPr id="1028" name="Picture 4" descr="Medicina Fetal : Diagnóstico Pré-Natal e Conduta">
            <a:extLst>
              <a:ext uri="{FF2B5EF4-FFF2-40B4-BE49-F238E27FC236}">
                <a16:creationId xmlns:a16="http://schemas.microsoft.com/office/drawing/2014/main" id="{7B3C0B82-E18B-EA60-92D7-B0BBEE667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66" y="908629"/>
            <a:ext cx="3429836" cy="47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1835B7F-A9B9-2F77-EAAB-768578394D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119" t="45101" r="8305" b="26561"/>
          <a:stretch>
            <a:fillRect/>
          </a:stretch>
        </p:blipFill>
        <p:spPr>
          <a:xfrm>
            <a:off x="5681737" y="4443037"/>
            <a:ext cx="3203534" cy="207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ctrTitle"/>
          </p:nvPr>
        </p:nvSpPr>
        <p:spPr>
          <a:xfrm>
            <a:off x="545690" y="2332537"/>
            <a:ext cx="8244349" cy="2079600"/>
          </a:xfrm>
          <a:prstGeom prst="rect">
            <a:avLst/>
          </a:prstGeom>
          <a:gradFill>
            <a:gsLst>
              <a:gs pos="0">
                <a:srgbClr val="006600"/>
              </a:gs>
              <a:gs pos="31000">
                <a:srgbClr val="006600"/>
              </a:gs>
              <a:gs pos="100000">
                <a:schemeClr val="dk1"/>
              </a:gs>
            </a:gsLst>
            <a:lin ang="5400000" scaled="0"/>
          </a:gra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MEMORIAL NO PROGRAMA</a:t>
            </a:r>
            <a:endParaRPr lang="pt-B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78125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7DF9FF6-18DF-A867-39A3-DBF4DC295247}"/>
              </a:ext>
            </a:extLst>
          </p:cNvPr>
          <p:cNvSpPr txBox="1">
            <a:spLocks/>
          </p:cNvSpPr>
          <p:nvPr/>
        </p:nvSpPr>
        <p:spPr>
          <a:xfrm>
            <a:off x="588723" y="89428"/>
            <a:ext cx="8098078" cy="66387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INTRODUÇÃO</a:t>
            </a:r>
          </a:p>
        </p:txBody>
      </p:sp>
      <p:pic>
        <p:nvPicPr>
          <p:cNvPr id="2050" name="Picture 2" descr="Ashcraft - Cirurgia Pediátrica">
            <a:extLst>
              <a:ext uri="{FF2B5EF4-FFF2-40B4-BE49-F238E27FC236}">
                <a16:creationId xmlns:a16="http://schemas.microsoft.com/office/drawing/2014/main" id="{7D442B9E-E4F7-0282-8CBD-1247189D3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91" y="1181502"/>
            <a:ext cx="2853701" cy="36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CA6604E-457F-19A8-C167-6D7CFB0BC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950" t="43895" r="7796" b="28671"/>
          <a:stretch>
            <a:fillRect/>
          </a:stretch>
        </p:blipFill>
        <p:spPr>
          <a:xfrm>
            <a:off x="1704813" y="4412055"/>
            <a:ext cx="2981721" cy="1821051"/>
          </a:xfrm>
          <a:prstGeom prst="rect">
            <a:avLst/>
          </a:prstGeom>
        </p:spPr>
      </p:pic>
      <p:pic>
        <p:nvPicPr>
          <p:cNvPr id="2052" name="Picture 4" descr="Fundamentos em cirurgia pediátrica">
            <a:extLst>
              <a:ext uri="{FF2B5EF4-FFF2-40B4-BE49-F238E27FC236}">
                <a16:creationId xmlns:a16="http://schemas.microsoft.com/office/drawing/2014/main" id="{2759AE41-641A-2C4B-E80E-51A795322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9" y="1181501"/>
            <a:ext cx="2568331" cy="36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F9439B2-CE39-6B7D-FA46-5CAD57002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264" t="43293" r="7668" b="27767"/>
          <a:stretch>
            <a:fillRect/>
          </a:stretch>
        </p:blipFill>
        <p:spPr>
          <a:xfrm>
            <a:off x="5799154" y="4332015"/>
            <a:ext cx="2693638" cy="182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002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275"/>
            <a:ext cx="8229600" cy="89314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000" b="1" dirty="0"/>
              <a:t>OBJETIVO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489" y="1319985"/>
            <a:ext cx="7454193" cy="3914768"/>
          </a:xfrm>
          <a:ln w="3175">
            <a:noFill/>
            <a:bevel/>
          </a:ln>
          <a:effectLst>
            <a:glow rad="241300">
              <a:schemeClr val="tx1"/>
            </a:glow>
            <a:softEdge rad="762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93930E1-70F9-46F9-A4C2-FF1662CBBE80}"/>
              </a:ext>
            </a:extLst>
          </p:cNvPr>
          <p:cNvSpPr/>
          <p:nvPr/>
        </p:nvSpPr>
        <p:spPr>
          <a:xfrm>
            <a:off x="332910" y="2190402"/>
            <a:ext cx="8229601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E</a:t>
            </a: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laborar e descrever o processo de validação pelos juízes do e-book intitulado “Procedimentos cirúrgicos obstétricos com feto intrauterino e a importância de novas tecnologias”.</a:t>
            </a:r>
            <a:endParaRPr lang="pt-BR" sz="2400" dirty="0">
              <a:solidFill>
                <a:schemeClr val="bg1"/>
              </a:solidFill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860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0553" y="226273"/>
            <a:ext cx="8229600" cy="80568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MÉTODO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7008D1-6335-4781-B4B0-D48B44A3B5F3}"/>
              </a:ext>
            </a:extLst>
          </p:cNvPr>
          <p:cNvSpPr/>
          <p:nvPr/>
        </p:nvSpPr>
        <p:spPr>
          <a:xfrm>
            <a:off x="229533" y="1171789"/>
            <a:ext cx="872845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</a:pPr>
            <a:r>
              <a:rPr lang="pt-BR" sz="2400" b="1" kern="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DESENVOLVIMENTO DO PRODUTO: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6D0FFB8-F493-8AD3-25F1-364C0E76CFDF}"/>
              </a:ext>
            </a:extLst>
          </p:cNvPr>
          <p:cNvSpPr/>
          <p:nvPr/>
        </p:nvSpPr>
        <p:spPr>
          <a:xfrm>
            <a:off x="1350818" y="2107769"/>
            <a:ext cx="6442364" cy="74486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</a:pPr>
            <a:r>
              <a:rPr lang="pt-BR" b="1" kern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1ª Etapa: Definição dos itens relacionados ao processo de criação.</a:t>
            </a:r>
            <a:endParaRPr lang="pt-BR" sz="1800" b="1" kern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640CECF4-D523-6670-A131-057B32A83993}"/>
              </a:ext>
            </a:extLst>
          </p:cNvPr>
          <p:cNvSpPr/>
          <p:nvPr/>
        </p:nvSpPr>
        <p:spPr>
          <a:xfrm rot="5400000">
            <a:off x="4396478" y="2940469"/>
            <a:ext cx="394562" cy="29222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B5D3BE91-2A75-09BA-E190-44DB9E19D527}"/>
              </a:ext>
            </a:extLst>
          </p:cNvPr>
          <p:cNvSpPr/>
          <p:nvPr/>
        </p:nvSpPr>
        <p:spPr>
          <a:xfrm>
            <a:off x="1350818" y="3294865"/>
            <a:ext cx="6442364" cy="5202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</a:pPr>
            <a:r>
              <a:rPr lang="pt-BR" b="1" kern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2ª Etapa: Ilustração e layout.</a:t>
            </a:r>
            <a:endParaRPr lang="pt-BR" sz="1800" b="1" kern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000C9543-309C-4E91-C8D2-6A2606FEBECB}"/>
              </a:ext>
            </a:extLst>
          </p:cNvPr>
          <p:cNvSpPr/>
          <p:nvPr/>
        </p:nvSpPr>
        <p:spPr>
          <a:xfrm rot="5400000">
            <a:off x="4396478" y="3896751"/>
            <a:ext cx="394562" cy="29222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4E4FE94E-4C98-0A51-A5E6-04AE48192905}"/>
              </a:ext>
            </a:extLst>
          </p:cNvPr>
          <p:cNvSpPr/>
          <p:nvPr/>
        </p:nvSpPr>
        <p:spPr>
          <a:xfrm>
            <a:off x="1350818" y="4279875"/>
            <a:ext cx="6442364" cy="5202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kern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3ª Etapa: Reunião com pesquisador e orientadores.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738310DD-42B6-F020-8929-486A3170785C}"/>
              </a:ext>
            </a:extLst>
          </p:cNvPr>
          <p:cNvSpPr/>
          <p:nvPr/>
        </p:nvSpPr>
        <p:spPr>
          <a:xfrm rot="5400000">
            <a:off x="4424183" y="4880104"/>
            <a:ext cx="394562" cy="29222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178F924D-31F2-248D-1568-3F1CBBA31A02}"/>
              </a:ext>
            </a:extLst>
          </p:cNvPr>
          <p:cNvSpPr/>
          <p:nvPr/>
        </p:nvSpPr>
        <p:spPr>
          <a:xfrm>
            <a:off x="1350818" y="5234500"/>
            <a:ext cx="6442364" cy="5202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400"/>
              </a:spcBef>
              <a:spcAft>
                <a:spcPts val="0"/>
              </a:spcAft>
            </a:pPr>
            <a:r>
              <a:rPr lang="pt-BR" b="1" kern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4ª Etapa: Avaliação do material pelo comitê de juízes.</a:t>
            </a:r>
            <a:endParaRPr lang="pt-BR" sz="1800" b="1" kern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69101" y="2759841"/>
            <a:ext cx="8517699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Profissionais da área da saúde (obstetras, cirurgiões pediátricos e neonatologistas) com nível de mestrado ou doutorado;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Profissionais de linguística aplicada e/ou profissionais graduados em pedagogia, preferencialmente com experiência na validação de materiais educativos.      </a:t>
            </a: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6632" y="1507578"/>
            <a:ext cx="9090734" cy="840178"/>
          </a:xfrm>
        </p:spPr>
        <p:txBody>
          <a:bodyPr>
            <a:noAutofit/>
          </a:bodyPr>
          <a:lstStyle/>
          <a:p>
            <a:r>
              <a:rPr lang="pt-BR" sz="2600" b="1" dirty="0"/>
              <a:t>CRITÉRIOS DE INCLUSÃO E EXCLUSÃO PARA SELEÇÃO DOS ESPECIALISTAS (JUÍZES):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E3AAB8-C687-EC87-B2C2-57FD6844E23B}"/>
              </a:ext>
            </a:extLst>
          </p:cNvPr>
          <p:cNvSpPr txBox="1">
            <a:spLocks/>
          </p:cNvSpPr>
          <p:nvPr/>
        </p:nvSpPr>
        <p:spPr>
          <a:xfrm>
            <a:off x="457200" y="255315"/>
            <a:ext cx="8229600" cy="84017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MÉTODO</a:t>
            </a:r>
          </a:p>
        </p:txBody>
      </p:sp>
    </p:spTree>
    <p:extLst>
      <p:ext uri="{BB962C8B-B14F-4D97-AF65-F5344CB8AC3E}">
        <p14:creationId xmlns:p14="http://schemas.microsoft.com/office/powerpoint/2010/main" val="9826124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7125"/>
            <a:ext cx="8229600" cy="83972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MÉTODO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7008D1-6335-4781-B4B0-D48B44A3B5F3}"/>
              </a:ext>
            </a:extLst>
          </p:cNvPr>
          <p:cNvSpPr/>
          <p:nvPr/>
        </p:nvSpPr>
        <p:spPr>
          <a:xfrm>
            <a:off x="207774" y="913616"/>
            <a:ext cx="8728452" cy="594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</a:pPr>
            <a:r>
              <a:rPr lang="pt-BR" sz="2400" b="1" kern="0" dirty="0">
                <a:solidFill>
                  <a:srgbClr val="FFFF00"/>
                </a:solidFill>
                <a:cs typeface="Times New Roman" panose="02020603050405020304" pitchFamily="18" charset="0"/>
              </a:rPr>
              <a:t>VALIDAÇÃO:</a:t>
            </a:r>
          </a:p>
          <a:p>
            <a:pPr marL="342900" indent="-342900"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Técnica de amostragem de análise dos dados obtidos pela busca do currículo na Plataforma Lattes do Conselho Nacional de Desenvolvimento Científico e Tecnológico (CNPq).</a:t>
            </a:r>
          </a:p>
          <a:p>
            <a:pPr marL="342900" indent="-342900"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 O convite para a participação na pesquisa foi realizado via plataforma pela opção “contato”, comentando um breve resumo sobre o </a:t>
            </a:r>
            <a:r>
              <a:rPr lang="pt-BR" sz="2400" i="1" dirty="0">
                <a:solidFill>
                  <a:schemeClr val="bg1"/>
                </a:solidFill>
                <a:cs typeface="Times New Roman" pitchFamily="18" charset="0"/>
              </a:rPr>
              <a:t>e-book</a:t>
            </a: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. </a:t>
            </a:r>
            <a:r>
              <a:rPr lang="pt-BR" sz="2400" b="1" kern="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</a:p>
          <a:p>
            <a:pPr marL="342900" indent="-342900"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Amostra: Foram encontrados 15 juízes</a:t>
            </a: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; 7 responderam, sendo eles, 2 médicos, 4 enfermeiros e 1 pedagogo.</a:t>
            </a:r>
            <a:endParaRPr lang="pt-BR" sz="2400" dirty="0">
              <a:solidFill>
                <a:schemeClr val="bg1"/>
              </a:solidFill>
              <a:effectLst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334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587C3E44-5215-09C0-6ED2-F87B17FC830A}"/>
              </a:ext>
            </a:extLst>
          </p:cNvPr>
          <p:cNvCxnSpPr/>
          <p:nvPr/>
        </p:nvCxnSpPr>
        <p:spPr>
          <a:xfrm>
            <a:off x="5870488" y="5262763"/>
            <a:ext cx="374072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6830"/>
            <a:ext cx="8229600" cy="81767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MÉTODO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7008D1-6335-4781-B4B0-D48B44A3B5F3}"/>
              </a:ext>
            </a:extLst>
          </p:cNvPr>
          <p:cNvSpPr/>
          <p:nvPr/>
        </p:nvSpPr>
        <p:spPr>
          <a:xfrm>
            <a:off x="229533" y="1112582"/>
            <a:ext cx="872845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</a:pPr>
            <a:r>
              <a:rPr lang="pt-BR" sz="2400" b="1" kern="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PROCESSO DE VALIDAÇÃO: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6D0FFB8-F493-8AD3-25F1-364C0E76CFDF}"/>
              </a:ext>
            </a:extLst>
          </p:cNvPr>
          <p:cNvSpPr/>
          <p:nvPr/>
        </p:nvSpPr>
        <p:spPr>
          <a:xfrm>
            <a:off x="1129143" y="2084398"/>
            <a:ext cx="4772891" cy="5202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Busca na plataforma do CNPq 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640CECF4-D523-6670-A131-057B32A83993}"/>
              </a:ext>
            </a:extLst>
          </p:cNvPr>
          <p:cNvSpPr/>
          <p:nvPr/>
        </p:nvSpPr>
        <p:spPr>
          <a:xfrm rot="5400000">
            <a:off x="3318307" y="2703501"/>
            <a:ext cx="394562" cy="29222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B5D3BE91-2A75-09BA-E190-44DB9E19D527}"/>
              </a:ext>
            </a:extLst>
          </p:cNvPr>
          <p:cNvSpPr/>
          <p:nvPr/>
        </p:nvSpPr>
        <p:spPr>
          <a:xfrm>
            <a:off x="1129143" y="3046893"/>
            <a:ext cx="4772891" cy="5202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Enviado link  com Questionário Adaptado 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(GOOGLE FORMS) + TCLE (Informativo)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000C9543-309C-4E91-C8D2-6A2606FEBECB}"/>
              </a:ext>
            </a:extLst>
          </p:cNvPr>
          <p:cNvSpPr/>
          <p:nvPr/>
        </p:nvSpPr>
        <p:spPr>
          <a:xfrm rot="5400000">
            <a:off x="3318308" y="3649714"/>
            <a:ext cx="394562" cy="29222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4E4FE94E-4C98-0A51-A5E6-04AE48192905}"/>
              </a:ext>
            </a:extLst>
          </p:cNvPr>
          <p:cNvSpPr/>
          <p:nvPr/>
        </p:nvSpPr>
        <p:spPr>
          <a:xfrm>
            <a:off x="1129143" y="4018900"/>
            <a:ext cx="4772891" cy="5202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Link do e-book</a:t>
            </a: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738310DD-42B6-F020-8929-486A3170785C}"/>
              </a:ext>
            </a:extLst>
          </p:cNvPr>
          <p:cNvSpPr/>
          <p:nvPr/>
        </p:nvSpPr>
        <p:spPr>
          <a:xfrm rot="5400000">
            <a:off x="3329664" y="4632132"/>
            <a:ext cx="394562" cy="29222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178F924D-31F2-248D-1568-3F1CBBA31A02}"/>
              </a:ext>
            </a:extLst>
          </p:cNvPr>
          <p:cNvSpPr/>
          <p:nvPr/>
        </p:nvSpPr>
        <p:spPr>
          <a:xfrm>
            <a:off x="1129143" y="4986528"/>
            <a:ext cx="4772891" cy="5202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Escala de </a:t>
            </a:r>
            <a:r>
              <a:rPr lang="pt-BR" b="1" dirty="0" err="1">
                <a:solidFill>
                  <a:schemeClr val="tx1"/>
                </a:solidFill>
              </a:rPr>
              <a:t>Likert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53403C6C-1F1E-CFF6-3DC2-F34A83B6DE2C}"/>
              </a:ext>
            </a:extLst>
          </p:cNvPr>
          <p:cNvSpPr/>
          <p:nvPr/>
        </p:nvSpPr>
        <p:spPr>
          <a:xfrm rot="5400000">
            <a:off x="3329673" y="5588414"/>
            <a:ext cx="394562" cy="29222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7C11025C-BCAA-FE58-3A06-E68FC6CD50CB}"/>
              </a:ext>
            </a:extLst>
          </p:cNvPr>
          <p:cNvSpPr/>
          <p:nvPr/>
        </p:nvSpPr>
        <p:spPr>
          <a:xfrm>
            <a:off x="1129143" y="5942810"/>
            <a:ext cx="4772891" cy="5202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Entrega do instrumento de avaliação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E74571-EC6B-7AEB-71C4-7F041BF631F2}"/>
              </a:ext>
            </a:extLst>
          </p:cNvPr>
          <p:cNvSpPr/>
          <p:nvPr/>
        </p:nvSpPr>
        <p:spPr>
          <a:xfrm>
            <a:off x="6246480" y="4622420"/>
            <a:ext cx="2725360" cy="126609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</a:rPr>
              <a:t>(  ) Discordo Totalmente</a:t>
            </a:r>
          </a:p>
          <a:p>
            <a:r>
              <a:rPr lang="pt-BR" sz="1400" b="1" dirty="0">
                <a:solidFill>
                  <a:schemeClr val="tx1"/>
                </a:solidFill>
              </a:rPr>
              <a:t>(  ) Discordo Parcialmente</a:t>
            </a:r>
          </a:p>
          <a:p>
            <a:r>
              <a:rPr lang="pt-BR" sz="1400" b="1" dirty="0">
                <a:solidFill>
                  <a:schemeClr val="tx1"/>
                </a:solidFill>
              </a:rPr>
              <a:t>(  ) Não concordo nem discordo</a:t>
            </a:r>
          </a:p>
          <a:p>
            <a:r>
              <a:rPr lang="pt-BR" sz="1400" b="1" dirty="0">
                <a:solidFill>
                  <a:schemeClr val="tx1"/>
                </a:solidFill>
              </a:rPr>
              <a:t>(  ) Concordo Parcialmente</a:t>
            </a:r>
          </a:p>
          <a:p>
            <a:r>
              <a:rPr lang="pt-BR" sz="1400" b="1" dirty="0">
                <a:solidFill>
                  <a:schemeClr val="tx1"/>
                </a:solidFill>
              </a:rPr>
              <a:t>(  ) Concordo Totalmente</a:t>
            </a:r>
          </a:p>
        </p:txBody>
      </p:sp>
    </p:spTree>
    <p:extLst>
      <p:ext uri="{BB962C8B-B14F-4D97-AF65-F5344CB8AC3E}">
        <p14:creationId xmlns:p14="http://schemas.microsoft.com/office/powerpoint/2010/main" val="26250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B2D5AD15-6468-6FAC-6C23-5F3ED56EE82F}"/>
              </a:ext>
            </a:extLst>
          </p:cNvPr>
          <p:cNvSpPr txBox="1"/>
          <p:nvPr/>
        </p:nvSpPr>
        <p:spPr>
          <a:xfrm>
            <a:off x="2392292" y="639660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https://forms.gle/3jmPMP1HQgHahrHL8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AD7D5C3-3208-C2C3-2890-BC7B16C1D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162" t="23999" r="27627" b="4253"/>
          <a:stretch>
            <a:fillRect/>
          </a:stretch>
        </p:blipFill>
        <p:spPr>
          <a:xfrm>
            <a:off x="0" y="30067"/>
            <a:ext cx="4225484" cy="368859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85FD182-3126-2A2E-6461-5E41C8166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162" t="23999" r="27627" b="12995"/>
          <a:stretch>
            <a:fillRect/>
          </a:stretch>
        </p:blipFill>
        <p:spPr>
          <a:xfrm>
            <a:off x="0" y="3157463"/>
            <a:ext cx="4225484" cy="323914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D15E1C9-E37E-0F30-E779-D913FEE0E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162" t="25807" r="27627" b="5760"/>
          <a:stretch>
            <a:fillRect/>
          </a:stretch>
        </p:blipFill>
        <p:spPr>
          <a:xfrm>
            <a:off x="4572000" y="30067"/>
            <a:ext cx="4225484" cy="351811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D1BC42D-F86E-5998-42C6-D8E93EA4FF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162" t="23999" r="26440" b="4253"/>
          <a:stretch>
            <a:fillRect/>
          </a:stretch>
        </p:blipFill>
        <p:spPr>
          <a:xfrm>
            <a:off x="4517756" y="2708012"/>
            <a:ext cx="4333972" cy="368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188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99F0494-9A44-F5AD-DDE2-DF2EC4483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758028"/>
              </p:ext>
            </p:extLst>
          </p:nvPr>
        </p:nvGraphicFramePr>
        <p:xfrm>
          <a:off x="146535" y="1037908"/>
          <a:ext cx="8873480" cy="52699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0421">
                  <a:extLst>
                    <a:ext uri="{9D8B030D-6E8A-4147-A177-3AD203B41FA5}">
                      <a16:colId xmlns:a16="http://schemas.microsoft.com/office/drawing/2014/main" val="1650719415"/>
                    </a:ext>
                  </a:extLst>
                </a:gridCol>
                <a:gridCol w="1308580">
                  <a:extLst>
                    <a:ext uri="{9D8B030D-6E8A-4147-A177-3AD203B41FA5}">
                      <a16:colId xmlns:a16="http://schemas.microsoft.com/office/drawing/2014/main" val="668114675"/>
                    </a:ext>
                  </a:extLst>
                </a:gridCol>
                <a:gridCol w="1544864">
                  <a:extLst>
                    <a:ext uri="{9D8B030D-6E8A-4147-A177-3AD203B41FA5}">
                      <a16:colId xmlns:a16="http://schemas.microsoft.com/office/drawing/2014/main" val="3495097774"/>
                    </a:ext>
                  </a:extLst>
                </a:gridCol>
                <a:gridCol w="1344639">
                  <a:extLst>
                    <a:ext uri="{9D8B030D-6E8A-4147-A177-3AD203B41FA5}">
                      <a16:colId xmlns:a16="http://schemas.microsoft.com/office/drawing/2014/main" val="2036929519"/>
                    </a:ext>
                  </a:extLst>
                </a:gridCol>
                <a:gridCol w="1345588">
                  <a:extLst>
                    <a:ext uri="{9D8B030D-6E8A-4147-A177-3AD203B41FA5}">
                      <a16:colId xmlns:a16="http://schemas.microsoft.com/office/drawing/2014/main" val="1007970656"/>
                    </a:ext>
                  </a:extLst>
                </a:gridCol>
                <a:gridCol w="1479388">
                  <a:extLst>
                    <a:ext uri="{9D8B030D-6E8A-4147-A177-3AD203B41FA5}">
                      <a16:colId xmlns:a16="http://schemas.microsoft.com/office/drawing/2014/main" val="242045063"/>
                    </a:ext>
                  </a:extLst>
                </a:gridCol>
              </a:tblGrid>
              <a:tr h="584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ASSERTIVAS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CONCORDO</a:t>
                      </a:r>
                      <a:endParaRPr lang="pt-BR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TOTALMENTE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CONCORDO</a:t>
                      </a:r>
                      <a:endParaRPr lang="pt-BR" sz="2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PARCIALMENTE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INDIFERENTE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DISCORDO</a:t>
                      </a:r>
                      <a:endParaRPr lang="pt-BR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TOTALMENTE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DISCORDO</a:t>
                      </a:r>
                      <a:endParaRPr lang="pt-BR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PARCIALMENTE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3401407"/>
                  </a:ext>
                </a:extLst>
              </a:tr>
              <a:tr h="18802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dirty="0">
                          <a:effectLst/>
                        </a:rPr>
                        <a:t>1	O e-book é coerente com as necessidades dos profissionais: enfermeiros, médicos que atuam na área de cirurgia fetal, no SUS ou na iniciativa privada?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4096203"/>
                  </a:ext>
                </a:extLst>
              </a:tr>
              <a:tr h="6985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>
                          <a:effectLst/>
                        </a:rPr>
                        <a:t>2	O e-book é coerente do ponto de vista da cirurgia fetal?</a:t>
                      </a:r>
                      <a:endParaRPr lang="pt-B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3142190"/>
                  </a:ext>
                </a:extLst>
              </a:tr>
              <a:tr h="11712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>
                          <a:effectLst/>
                        </a:rPr>
                        <a:t>3	O e-book pode circular no meio científico na área da medicina e enfermagem e áreas de saúde afins?</a:t>
                      </a:r>
                      <a:endParaRPr lang="pt-B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8063026"/>
                  </a:ext>
                </a:extLst>
              </a:tr>
              <a:tr h="9349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dirty="0">
                          <a:effectLst/>
                        </a:rPr>
                        <a:t>4	O e-book tende aos objetivos da área obstetrica aliada a cirurgia fetal intraútero?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453702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B186DD09-2EE1-D456-2584-09E1125BE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6" y="47370"/>
            <a:ext cx="88734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Bloco I- Objetivos.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Refere-se aos propósitos, metas ou fins que se deseja atingir com a utilização do livro digital.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990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CBE3E02D-BE4D-97C0-1E66-6BE98C6BE2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52543"/>
              </p:ext>
            </p:extLst>
          </p:nvPr>
        </p:nvGraphicFramePr>
        <p:xfrm>
          <a:off x="77493" y="813663"/>
          <a:ext cx="9004515" cy="5928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3680">
                  <a:extLst>
                    <a:ext uri="{9D8B030D-6E8A-4147-A177-3AD203B41FA5}">
                      <a16:colId xmlns:a16="http://schemas.microsoft.com/office/drawing/2014/main" val="2474319713"/>
                    </a:ext>
                  </a:extLst>
                </a:gridCol>
                <a:gridCol w="1177871">
                  <a:extLst>
                    <a:ext uri="{9D8B030D-6E8A-4147-A177-3AD203B41FA5}">
                      <a16:colId xmlns:a16="http://schemas.microsoft.com/office/drawing/2014/main" val="1360977163"/>
                    </a:ext>
                  </a:extLst>
                </a:gridCol>
                <a:gridCol w="1286359">
                  <a:extLst>
                    <a:ext uri="{9D8B030D-6E8A-4147-A177-3AD203B41FA5}">
                      <a16:colId xmlns:a16="http://schemas.microsoft.com/office/drawing/2014/main" val="1670441540"/>
                    </a:ext>
                  </a:extLst>
                </a:gridCol>
                <a:gridCol w="1115878">
                  <a:extLst>
                    <a:ext uri="{9D8B030D-6E8A-4147-A177-3AD203B41FA5}">
                      <a16:colId xmlns:a16="http://schemas.microsoft.com/office/drawing/2014/main" val="1662319443"/>
                    </a:ext>
                  </a:extLst>
                </a:gridCol>
                <a:gridCol w="1239865">
                  <a:extLst>
                    <a:ext uri="{9D8B030D-6E8A-4147-A177-3AD203B41FA5}">
                      <a16:colId xmlns:a16="http://schemas.microsoft.com/office/drawing/2014/main" val="3544302875"/>
                    </a:ext>
                  </a:extLst>
                </a:gridCol>
                <a:gridCol w="1270862">
                  <a:extLst>
                    <a:ext uri="{9D8B030D-6E8A-4147-A177-3AD203B41FA5}">
                      <a16:colId xmlns:a16="http://schemas.microsoft.com/office/drawing/2014/main" val="2504382304"/>
                    </a:ext>
                  </a:extLst>
                </a:gridCol>
              </a:tblGrid>
              <a:tr h="531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ASSERTIVAS 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CONCORDO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TOTALMENTE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CONCORDO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PARCIALMENTE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INDIFERENTE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DISCORDO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TOTALMENTE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DISCORDO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PARCIALMENTE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 anchor="ctr"/>
                </a:tc>
                <a:extLst>
                  <a:ext uri="{0D108BD9-81ED-4DB2-BD59-A6C34878D82A}">
                    <a16:rowId xmlns:a16="http://schemas.microsoft.com/office/drawing/2014/main" val="3806901561"/>
                  </a:ext>
                </a:extLst>
              </a:tr>
              <a:tr h="13908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APARÊNCIA: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dirty="0">
                          <a:effectLst/>
                        </a:rPr>
                        <a:t>5	O e-book serve como material de apoio didático e de pesquisa aos médicos e enfermeiros no meio científico e que atuam na área da obstetrícia e cirurgia fetal?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extLst>
                  <a:ext uri="{0D108BD9-81ED-4DB2-BD59-A6C34878D82A}">
                    <a16:rowId xmlns:a16="http://schemas.microsoft.com/office/drawing/2014/main" val="3179159437"/>
                  </a:ext>
                </a:extLst>
              </a:tr>
              <a:tr h="6349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dirty="0">
                          <a:effectLst/>
                        </a:rPr>
                        <a:t>6	As mensagens são apresentadas de forma clara e objetiva?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extLst>
                  <a:ext uri="{0D108BD9-81ED-4DB2-BD59-A6C34878D82A}">
                    <a16:rowId xmlns:a16="http://schemas.microsoft.com/office/drawing/2014/main" val="3459998243"/>
                  </a:ext>
                </a:extLst>
              </a:tr>
              <a:tr h="4201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dirty="0">
                          <a:effectLst/>
                        </a:rPr>
                        <a:t>7	As informações apresentadas estão cientificamente corretas?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extLst>
                  <a:ext uri="{0D108BD9-81ED-4DB2-BD59-A6C34878D82A}">
                    <a16:rowId xmlns:a16="http://schemas.microsoft.com/office/drawing/2014/main" val="4227576952"/>
                  </a:ext>
                </a:extLst>
              </a:tr>
              <a:tr h="4201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dirty="0">
                          <a:effectLst/>
                        </a:rPr>
                        <a:t>8	Apresenta sequência lógica do conteúdo proposto?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extLst>
                  <a:ext uri="{0D108BD9-81ED-4DB2-BD59-A6C34878D82A}">
                    <a16:rowId xmlns:a16="http://schemas.microsoft.com/office/drawing/2014/main" val="3998988085"/>
                  </a:ext>
                </a:extLst>
              </a:tr>
              <a:tr h="6349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dirty="0">
                          <a:effectLst/>
                        </a:rPr>
                        <a:t>9	As informações estão bem estruturadas em concordância e ortografia?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extLst>
                  <a:ext uri="{0D108BD9-81ED-4DB2-BD59-A6C34878D82A}">
                    <a16:rowId xmlns:a16="http://schemas.microsoft.com/office/drawing/2014/main" val="117213058"/>
                  </a:ext>
                </a:extLst>
              </a:tr>
              <a:tr h="6349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>
                          <a:effectLst/>
                        </a:rPr>
                        <a:t>10	Informações de capa, contracapa e apresentação são coerentes?</a:t>
                      </a:r>
                      <a:endParaRPr lang="pt-B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extLst>
                  <a:ext uri="{0D108BD9-81ED-4DB2-BD59-A6C34878D82A}">
                    <a16:rowId xmlns:a16="http://schemas.microsoft.com/office/drawing/2014/main" val="64205312"/>
                  </a:ext>
                </a:extLst>
              </a:tr>
              <a:tr h="4201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>
                          <a:effectLst/>
                        </a:rPr>
                        <a:t>11	O tamanho dos títulos e tópicos está adequado?</a:t>
                      </a:r>
                      <a:endParaRPr lang="pt-B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extLst>
                  <a:ext uri="{0D108BD9-81ED-4DB2-BD59-A6C34878D82A}">
                    <a16:rowId xmlns:a16="http://schemas.microsoft.com/office/drawing/2014/main" val="3343406742"/>
                  </a:ext>
                </a:extLst>
              </a:tr>
              <a:tr h="4201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>
                          <a:effectLst/>
                        </a:rPr>
                        <a:t>12	O número de páginas está adequado para o conteúdo proposto?</a:t>
                      </a:r>
                      <a:endParaRPr lang="pt-B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extLst>
                  <a:ext uri="{0D108BD9-81ED-4DB2-BD59-A6C34878D82A}">
                    <a16:rowId xmlns:a16="http://schemas.microsoft.com/office/drawing/2014/main" val="2655307471"/>
                  </a:ext>
                </a:extLst>
              </a:tr>
              <a:tr h="4201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dirty="0">
                          <a:effectLst/>
                        </a:rPr>
                        <a:t>13	As figuras são expressivas e suficientes?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20" marR="64220" marT="0" marB="0"/>
                </a:tc>
                <a:extLst>
                  <a:ext uri="{0D108BD9-81ED-4DB2-BD59-A6C34878D82A}">
                    <a16:rowId xmlns:a16="http://schemas.microsoft.com/office/drawing/2014/main" val="2396024847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4DBD0667-4CEB-6A2E-C57F-5117315F2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0905"/>
            <a:ext cx="90045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Bloco II- Estrutura e apresentação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Refere-se à forma de apresentar as orientações. Isto inclui sua organização geral, estrutura, estratégia de apresentação, coerência e formatação.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381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DBEBFA9-AAA2-FD66-3328-EFECD41F1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294022"/>
              </p:ext>
            </p:extLst>
          </p:nvPr>
        </p:nvGraphicFramePr>
        <p:xfrm>
          <a:off x="132623" y="760978"/>
          <a:ext cx="8747906" cy="584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2298">
                  <a:extLst>
                    <a:ext uri="{9D8B030D-6E8A-4147-A177-3AD203B41FA5}">
                      <a16:colId xmlns:a16="http://schemas.microsoft.com/office/drawing/2014/main" val="2341947809"/>
                    </a:ext>
                  </a:extLst>
                </a:gridCol>
                <a:gridCol w="1325611">
                  <a:extLst>
                    <a:ext uri="{9D8B030D-6E8A-4147-A177-3AD203B41FA5}">
                      <a16:colId xmlns:a16="http://schemas.microsoft.com/office/drawing/2014/main" val="2101372733"/>
                    </a:ext>
                  </a:extLst>
                </a:gridCol>
                <a:gridCol w="1459387">
                  <a:extLst>
                    <a:ext uri="{9D8B030D-6E8A-4147-A177-3AD203B41FA5}">
                      <a16:colId xmlns:a16="http://schemas.microsoft.com/office/drawing/2014/main" val="1360076339"/>
                    </a:ext>
                  </a:extLst>
                </a:gridCol>
                <a:gridCol w="1325611">
                  <a:extLst>
                    <a:ext uri="{9D8B030D-6E8A-4147-A177-3AD203B41FA5}">
                      <a16:colId xmlns:a16="http://schemas.microsoft.com/office/drawing/2014/main" val="2401612704"/>
                    </a:ext>
                  </a:extLst>
                </a:gridCol>
                <a:gridCol w="1326546">
                  <a:extLst>
                    <a:ext uri="{9D8B030D-6E8A-4147-A177-3AD203B41FA5}">
                      <a16:colId xmlns:a16="http://schemas.microsoft.com/office/drawing/2014/main" val="1279022763"/>
                    </a:ext>
                  </a:extLst>
                </a:gridCol>
                <a:gridCol w="1458453">
                  <a:extLst>
                    <a:ext uri="{9D8B030D-6E8A-4147-A177-3AD203B41FA5}">
                      <a16:colId xmlns:a16="http://schemas.microsoft.com/office/drawing/2014/main" val="1113408030"/>
                    </a:ext>
                  </a:extLst>
                </a:gridCol>
              </a:tblGrid>
              <a:tr h="602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effectLst/>
                        </a:rPr>
                        <a:t>ASSERTIVAS 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CONCORDO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TOTALMENTE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CONCORDO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PARCIALMENTE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INDIFERENTE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DISCORDO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TOTALMENTE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effectLst/>
                        </a:rPr>
                        <a:t>DISCORDO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effectLst/>
                        </a:rPr>
                        <a:t>PARCIALMENTE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6071628"/>
                  </a:ext>
                </a:extLst>
              </a:tr>
              <a:tr h="12442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effectLst/>
                        </a:rPr>
                        <a:t>14	O e-book aborda temas atuais sobre as inovações técnicas aliadas a cirurgia fetal intraútero?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4087673"/>
                  </a:ext>
                </a:extLst>
              </a:tr>
              <a:tr h="24996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effectLst/>
                        </a:rPr>
                        <a:t>15	O e-book propõe aos profissionais da saúde uma ferramenta para agregar mais conhecimento quanto às condutas adequadas frente às necessidades das gestantes submetidas a cirurgias intraútero?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7162166"/>
                  </a:ext>
                </a:extLst>
              </a:tr>
              <a:tr h="14953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effectLst/>
                        </a:rPr>
                        <a:t>16	O e-book aborda assuntos necessários a serem oferecidos na formação acadêmica de profissionais da saúde?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245913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DE0B8531-39EE-05F7-3A70-C9F88799E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933"/>
            <a:ext cx="84449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Bloco III – Relevância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Refere-se à característica que avalia o grau de significação do material apresentado. 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98">
            <a:extLst>
              <a:ext uri="{FF2B5EF4-FFF2-40B4-BE49-F238E27FC236}">
                <a16:creationId xmlns:a16="http://schemas.microsoft.com/office/drawing/2014/main" id="{6E0C5470-E99C-0461-C15F-CDBB886D7E7D}"/>
              </a:ext>
            </a:extLst>
          </p:cNvPr>
          <p:cNvSpPr txBox="1">
            <a:spLocks/>
          </p:cNvSpPr>
          <p:nvPr/>
        </p:nvSpPr>
        <p:spPr>
          <a:xfrm>
            <a:off x="600271" y="110861"/>
            <a:ext cx="8229600" cy="109942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00"/>
              </a:buClr>
              <a:buSzPts val="4400"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APROVAÇÃO NO PROCESSO SELETIVO MESTRADO CIPE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 – 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TURMA 2022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3377909-6492-F129-6BEA-1E4AD0E4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1362999"/>
            <a:ext cx="4584443" cy="4352192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059444C-56C6-1FC4-6F9C-FC1927F41A17}"/>
              </a:ext>
            </a:extLst>
          </p:cNvPr>
          <p:cNvSpPr/>
          <p:nvPr/>
        </p:nvSpPr>
        <p:spPr>
          <a:xfrm>
            <a:off x="294904" y="3394174"/>
            <a:ext cx="2835563" cy="244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5207CB-4701-8E7D-30B2-C65F15A7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686" y="2737485"/>
            <a:ext cx="7431314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00625" y="1036399"/>
            <a:ext cx="8542750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cs typeface="Times New Roman" pitchFamily="18" charset="0"/>
              </a:rPr>
              <a:t>	</a:t>
            </a: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Após a coleta, os dados foram dispostos, tabulados e armazenados em planilhas eletrônicas, e analisados usando Ferramentas para compilação de dados.</a:t>
            </a:r>
          </a:p>
          <a:p>
            <a:pPr marL="1257300" lvl="2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Microsoft Excel 2021® </a:t>
            </a:r>
          </a:p>
          <a:p>
            <a:pPr marL="1257300" lvl="2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IBM SPSS versão 22.0® 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A avalição da validade e confiabilidade do questionário pelo </a:t>
            </a:r>
            <a:r>
              <a:rPr lang="pt-BR" sz="2400" dirty="0">
                <a:solidFill>
                  <a:srgbClr val="FFC000"/>
                </a:solidFill>
                <a:cs typeface="Times New Roman" pitchFamily="18" charset="0"/>
              </a:rPr>
              <a:t>Alfa de Cronbach</a:t>
            </a: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  Calculado o </a:t>
            </a:r>
            <a:r>
              <a:rPr lang="pt-BR" sz="2400" dirty="0">
                <a:solidFill>
                  <a:srgbClr val="FFC000"/>
                </a:solidFill>
                <a:cs typeface="Times New Roman" pitchFamily="18" charset="0"/>
              </a:rPr>
              <a:t>IVC</a:t>
            </a: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  ( Indice de Validação de Conteúdo);	</a:t>
            </a:r>
            <a:endParaRPr lang="pt-BR" sz="2400" dirty="0">
              <a:solidFill>
                <a:srgbClr val="FFC000"/>
              </a:solidFill>
              <a:effectLst/>
              <a:cs typeface="Times New Roman" pitchFamily="18" charset="0"/>
            </a:endParaRP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ANÁLISE ESTATÍSTICA</a:t>
            </a:r>
          </a:p>
        </p:txBody>
      </p:sp>
    </p:spTree>
    <p:extLst>
      <p:ext uri="{BB962C8B-B14F-4D97-AF65-F5344CB8AC3E}">
        <p14:creationId xmlns:p14="http://schemas.microsoft.com/office/powerpoint/2010/main" val="1779814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00625" y="1811315"/>
            <a:ext cx="854275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cs typeface="Times New Roman" pitchFamily="18" charset="0"/>
              </a:rPr>
              <a:t>	</a:t>
            </a:r>
            <a:endParaRPr lang="pt-BR" sz="2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0A9B851-D5EA-44A7-BA08-3F3A56C9FFB2}"/>
              </a:ext>
            </a:extLst>
          </p:cNvPr>
          <p:cNvSpPr txBox="1"/>
          <p:nvPr/>
        </p:nvSpPr>
        <p:spPr>
          <a:xfrm>
            <a:off x="263466" y="1546760"/>
            <a:ext cx="8373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b="0" i="0" u="none" strike="noStrike" dirty="0">
                <a:solidFill>
                  <a:srgbClr val="FFFFFF"/>
                </a:solidFill>
                <a:effectLst/>
              </a:rPr>
              <a:t>No processo de validação do e-book, sete (n=7) juízes responderam ao questionário dentro do prazo pré-estabelecido.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B7E34D5-D932-5E2E-52A1-8D5DF435E18F}"/>
              </a:ext>
            </a:extLst>
          </p:cNvPr>
          <p:cNvSpPr txBox="1"/>
          <p:nvPr/>
        </p:nvSpPr>
        <p:spPr>
          <a:xfrm>
            <a:off x="347886" y="2747089"/>
            <a:ext cx="8289493" cy="220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Tecnologias digitais na saúde e a redução de custos e ampliação do acesso. 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E-books otimizam a aprendizagem e a acessibilidade.</a:t>
            </a:r>
            <a:endParaRPr lang="pt-BR" sz="24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2039EB-57A4-AA7C-78D1-632F8000039B}"/>
              </a:ext>
            </a:extLst>
          </p:cNvPr>
          <p:cNvSpPr txBox="1"/>
          <p:nvPr/>
        </p:nvSpPr>
        <p:spPr>
          <a:xfrm>
            <a:off x="6967025" y="6206176"/>
            <a:ext cx="4353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C000"/>
                </a:solidFill>
              </a:rPr>
              <a:t>Caldas et al, 2021</a:t>
            </a:r>
          </a:p>
          <a:p>
            <a:r>
              <a:rPr lang="pt-BR" dirty="0" err="1">
                <a:solidFill>
                  <a:srgbClr val="FFC000"/>
                </a:solidFill>
                <a:latin typeface="+mj-lt"/>
              </a:rPr>
              <a:t>Guarana</a:t>
            </a:r>
            <a:r>
              <a:rPr lang="pt-BR" dirty="0">
                <a:solidFill>
                  <a:srgbClr val="FFC000"/>
                </a:solidFill>
                <a:latin typeface="+mj-lt"/>
              </a:rPr>
              <a:t> et al, 2020</a:t>
            </a:r>
          </a:p>
        </p:txBody>
      </p:sp>
    </p:spTree>
    <p:extLst>
      <p:ext uri="{BB962C8B-B14F-4D97-AF65-F5344CB8AC3E}">
        <p14:creationId xmlns:p14="http://schemas.microsoft.com/office/powerpoint/2010/main" val="36497091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180476-C340-A2A6-2633-0A296431A649}"/>
              </a:ext>
            </a:extLst>
          </p:cNvPr>
          <p:cNvSpPr txBox="1"/>
          <p:nvPr/>
        </p:nvSpPr>
        <p:spPr>
          <a:xfrm>
            <a:off x="118522" y="6444862"/>
            <a:ext cx="1434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Fon</a:t>
            </a:r>
            <a:r>
              <a:rPr lang="pt-BR" sz="11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te: acervo da tese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C5BD1C5-EEF3-6358-D000-1F701C6F8B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372943"/>
              </p:ext>
            </p:extLst>
          </p:nvPr>
        </p:nvGraphicFramePr>
        <p:xfrm>
          <a:off x="118523" y="1735809"/>
          <a:ext cx="4572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4817681-C9CA-4BA1-BC11-BFF9B684B3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385165"/>
              </p:ext>
            </p:extLst>
          </p:nvPr>
        </p:nvGraphicFramePr>
        <p:xfrm>
          <a:off x="4855622" y="1690833"/>
          <a:ext cx="4241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9F906973-A0C6-2FC4-675D-6C655FFC9B48}"/>
              </a:ext>
            </a:extLst>
          </p:cNvPr>
          <p:cNvSpPr txBox="1">
            <a:spLocks/>
          </p:cNvSpPr>
          <p:nvPr/>
        </p:nvSpPr>
        <p:spPr>
          <a:xfrm>
            <a:off x="411987" y="195942"/>
            <a:ext cx="8320025" cy="71845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18858375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180476-C340-A2A6-2633-0A296431A649}"/>
              </a:ext>
            </a:extLst>
          </p:cNvPr>
          <p:cNvSpPr txBox="1"/>
          <p:nvPr/>
        </p:nvSpPr>
        <p:spPr>
          <a:xfrm>
            <a:off x="172392" y="6366931"/>
            <a:ext cx="1434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Fon</a:t>
            </a:r>
            <a:r>
              <a:rPr lang="pt-BR" sz="11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te: acervo da tese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72BF350-7B7A-3C74-7B3C-22BC2B8CC3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770408"/>
              </p:ext>
            </p:extLst>
          </p:nvPr>
        </p:nvGraphicFramePr>
        <p:xfrm>
          <a:off x="889639" y="1210202"/>
          <a:ext cx="7086654" cy="5156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DDE47216-CEE0-173C-4A4D-927535E60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3040478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D00C5-4282-455D-9D4C-22EBFC91A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100" b="1" dirty="0"/>
              <a:t> </a:t>
            </a:r>
            <a:r>
              <a:rPr lang="pt-BR" sz="2000" dirty="0"/>
              <a:t> </a:t>
            </a:r>
            <a:endParaRPr lang="pt-BR" sz="21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180476-C340-A2A6-2633-0A296431A649}"/>
              </a:ext>
            </a:extLst>
          </p:cNvPr>
          <p:cNvSpPr txBox="1"/>
          <p:nvPr/>
        </p:nvSpPr>
        <p:spPr>
          <a:xfrm>
            <a:off x="131662" y="6452557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Fonte: acervo da tese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59EEBE8-183E-49DD-997D-4992BB606C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457881"/>
              </p:ext>
            </p:extLst>
          </p:nvPr>
        </p:nvGraphicFramePr>
        <p:xfrm>
          <a:off x="1193368" y="1487837"/>
          <a:ext cx="6721155" cy="496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39EEEE-E16D-A933-07F6-FC43C5F3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7310"/>
            <a:ext cx="8229600" cy="984133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17534527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D00C5-4282-455D-9D4C-22EBFC91A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3904214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100" b="1" dirty="0"/>
              <a:t> </a:t>
            </a:r>
            <a:r>
              <a:rPr lang="pt-BR" sz="2000" dirty="0"/>
              <a:t> </a:t>
            </a:r>
            <a:endParaRPr lang="pt-BR" sz="21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180476-C340-A2A6-2633-0A296431A649}"/>
              </a:ext>
            </a:extLst>
          </p:cNvPr>
          <p:cNvSpPr txBox="1"/>
          <p:nvPr/>
        </p:nvSpPr>
        <p:spPr>
          <a:xfrm>
            <a:off x="82830" y="6460532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Fonte: acervo da tese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EA9FBB5-1C40-4965-89D8-6870725C0B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344786"/>
              </p:ext>
            </p:extLst>
          </p:nvPr>
        </p:nvGraphicFramePr>
        <p:xfrm>
          <a:off x="1348354" y="1567818"/>
          <a:ext cx="6586779" cy="4306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F08430BB-71C3-71AD-3176-65965138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6006444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E2DFC-4F99-844E-924A-52217F4FA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F4506E-B10F-1DF2-320A-0BC22DFF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100" b="1" dirty="0"/>
              <a:t> </a:t>
            </a:r>
            <a:r>
              <a:rPr lang="pt-BR" sz="2000" dirty="0"/>
              <a:t> </a:t>
            </a:r>
            <a:endParaRPr lang="pt-BR" sz="21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9701892-E179-6B18-D20D-187D5A943621}"/>
              </a:ext>
            </a:extLst>
          </p:cNvPr>
          <p:cNvSpPr txBox="1"/>
          <p:nvPr/>
        </p:nvSpPr>
        <p:spPr>
          <a:xfrm>
            <a:off x="82830" y="6460532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Fonte: acervo da tese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CB66CE7-23E1-457E-957C-7477141E15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482695"/>
              </p:ext>
            </p:extLst>
          </p:nvPr>
        </p:nvGraphicFramePr>
        <p:xfrm>
          <a:off x="1336675" y="1581728"/>
          <a:ext cx="6470650" cy="4637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EB6A4579-4318-26E1-6449-22EEE766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40549322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D00C5-4282-455D-9D4C-22EBFC91A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100" b="1" dirty="0"/>
              <a:t> </a:t>
            </a:r>
            <a:r>
              <a:rPr lang="pt-BR" sz="2000" dirty="0"/>
              <a:t> </a:t>
            </a:r>
            <a:endParaRPr lang="pt-BR" sz="21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180476-C340-A2A6-2633-0A296431A649}"/>
              </a:ext>
            </a:extLst>
          </p:cNvPr>
          <p:cNvSpPr txBox="1"/>
          <p:nvPr/>
        </p:nvSpPr>
        <p:spPr>
          <a:xfrm>
            <a:off x="240224" y="6470236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Fonte: acervo da tese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766DE8-7ECA-9936-833D-A5DBC5CBC4D1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 </a:t>
            </a:r>
            <a:r>
              <a:rPr lang="pt-BR" dirty="0"/>
              <a:t> 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2AC75ED-665E-4BF8-A719-FB60D18715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3360090"/>
              </p:ext>
            </p:extLst>
          </p:nvPr>
        </p:nvGraphicFramePr>
        <p:xfrm>
          <a:off x="1441342" y="1557120"/>
          <a:ext cx="6214819" cy="4730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F8A25E32-52AC-CD1B-2366-49896DBF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2892325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D00C5-4282-455D-9D4C-22EBFC91A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100" b="1" dirty="0"/>
              <a:t> </a:t>
            </a:r>
            <a:r>
              <a:rPr lang="pt-BR" sz="2000" dirty="0"/>
              <a:t> </a:t>
            </a:r>
            <a:endParaRPr lang="pt-BR" sz="21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180476-C340-A2A6-2633-0A296431A649}"/>
              </a:ext>
            </a:extLst>
          </p:cNvPr>
          <p:cNvSpPr txBox="1"/>
          <p:nvPr/>
        </p:nvSpPr>
        <p:spPr>
          <a:xfrm>
            <a:off x="203851" y="6460140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Fonte: acervo da tese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766DE8-7ECA-9936-833D-A5DBC5CBC4D1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 </a:t>
            </a:r>
            <a:r>
              <a:rPr lang="pt-BR" dirty="0"/>
              <a:t> 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2BAD397-C713-45F6-A429-2CF6005465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39822"/>
              </p:ext>
            </p:extLst>
          </p:nvPr>
        </p:nvGraphicFramePr>
        <p:xfrm>
          <a:off x="1228240" y="1600200"/>
          <a:ext cx="6687519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16F0D5AF-3899-DB83-A497-96191331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1758847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D00C5-4282-455D-9D4C-22EBFC91A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072" y="-960707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100" b="1" dirty="0"/>
              <a:t> </a:t>
            </a:r>
            <a:r>
              <a:rPr lang="pt-BR" sz="2000" dirty="0"/>
              <a:t> </a:t>
            </a:r>
            <a:endParaRPr lang="pt-BR" sz="21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180476-C340-A2A6-2633-0A296431A649}"/>
              </a:ext>
            </a:extLst>
          </p:cNvPr>
          <p:cNvSpPr txBox="1"/>
          <p:nvPr/>
        </p:nvSpPr>
        <p:spPr>
          <a:xfrm>
            <a:off x="1213997" y="3977513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Fonte: acervo da tese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766DE8-7ECA-9936-833D-A5DBC5CBC4D1}"/>
              </a:ext>
            </a:extLst>
          </p:cNvPr>
          <p:cNvSpPr txBox="1"/>
          <p:nvPr/>
        </p:nvSpPr>
        <p:spPr>
          <a:xfrm>
            <a:off x="2286000" y="35364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 </a:t>
            </a:r>
            <a:r>
              <a:rPr lang="pt-BR" dirty="0"/>
              <a:t> 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D10C2A2-8DDA-5BAE-0CCF-963FB53F0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512550"/>
              </p:ext>
            </p:extLst>
          </p:nvPr>
        </p:nvGraphicFramePr>
        <p:xfrm>
          <a:off x="1260313" y="1115712"/>
          <a:ext cx="6375399" cy="2718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2991">
                  <a:extLst>
                    <a:ext uri="{9D8B030D-6E8A-4147-A177-3AD203B41FA5}">
                      <a16:colId xmlns:a16="http://schemas.microsoft.com/office/drawing/2014/main" val="3387872612"/>
                    </a:ext>
                  </a:extLst>
                </a:gridCol>
                <a:gridCol w="1111677">
                  <a:extLst>
                    <a:ext uri="{9D8B030D-6E8A-4147-A177-3AD203B41FA5}">
                      <a16:colId xmlns:a16="http://schemas.microsoft.com/office/drawing/2014/main" val="123640207"/>
                    </a:ext>
                  </a:extLst>
                </a:gridCol>
                <a:gridCol w="1111677">
                  <a:extLst>
                    <a:ext uri="{9D8B030D-6E8A-4147-A177-3AD203B41FA5}">
                      <a16:colId xmlns:a16="http://schemas.microsoft.com/office/drawing/2014/main" val="2263542317"/>
                    </a:ext>
                  </a:extLst>
                </a:gridCol>
                <a:gridCol w="1111677">
                  <a:extLst>
                    <a:ext uri="{9D8B030D-6E8A-4147-A177-3AD203B41FA5}">
                      <a16:colId xmlns:a16="http://schemas.microsoft.com/office/drawing/2014/main" val="4008764057"/>
                    </a:ext>
                  </a:extLst>
                </a:gridCol>
                <a:gridCol w="897377">
                  <a:extLst>
                    <a:ext uri="{9D8B030D-6E8A-4147-A177-3AD203B41FA5}">
                      <a16:colId xmlns:a16="http://schemas.microsoft.com/office/drawing/2014/main" val="938118692"/>
                    </a:ext>
                  </a:extLst>
                </a:gridCol>
              </a:tblGrid>
              <a:tr h="42074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Domínios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Pontuação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Aprovação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Cronbach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IVC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681682"/>
                  </a:ext>
                </a:extLst>
              </a:tr>
              <a:tr h="4594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Objetivos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136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97,1%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0,96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0,87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7283798"/>
                  </a:ext>
                </a:extLst>
              </a:tr>
              <a:tr h="4594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Estrutura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170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97,1%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0,94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0,86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4391277"/>
                  </a:ext>
                </a:extLst>
              </a:tr>
              <a:tr h="4594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Relevância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101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96,2%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0,95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0,81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7590881"/>
                  </a:ext>
                </a:extLst>
              </a:tr>
              <a:tr h="4594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Apresentação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134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95,7%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0,88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0,78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6962468"/>
                  </a:ext>
                </a:extLst>
              </a:tr>
              <a:tr h="4594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Geral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541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96,6%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0,93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0,83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66505593"/>
                  </a:ext>
                </a:extLst>
              </a:tr>
            </a:tbl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773B7482-04A0-4F26-2E58-6A43CA210262}"/>
              </a:ext>
            </a:extLst>
          </p:cNvPr>
          <p:cNvSpPr/>
          <p:nvPr/>
        </p:nvSpPr>
        <p:spPr>
          <a:xfrm>
            <a:off x="6732506" y="3497952"/>
            <a:ext cx="1028700" cy="53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CE7198A-5611-BE0A-AF2D-390BED9276F7}"/>
              </a:ext>
            </a:extLst>
          </p:cNvPr>
          <p:cNvSpPr/>
          <p:nvPr/>
        </p:nvSpPr>
        <p:spPr>
          <a:xfrm>
            <a:off x="5622072" y="3464793"/>
            <a:ext cx="1028700" cy="53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4A6EE7F0-B7C0-E10E-92B3-CA59930D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E9D18B-C97C-0671-C6E5-15D05B7844F2}"/>
              </a:ext>
            </a:extLst>
          </p:cNvPr>
          <p:cNvSpPr txBox="1"/>
          <p:nvPr/>
        </p:nvSpPr>
        <p:spPr>
          <a:xfrm>
            <a:off x="411987" y="4310817"/>
            <a:ext cx="8588326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Validação por especialistas (Juízes). IVC = 0,83 </a:t>
            </a:r>
            <a:r>
              <a:rPr lang="pt-BR" sz="2000" dirty="0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2000" dirty="0" err="1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Polit</a:t>
            </a:r>
            <a:r>
              <a:rPr lang="pt-BR" sz="2000" dirty="0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e Beck, 2019)</a:t>
            </a:r>
            <a:r>
              <a:rPr lang="pt-BR" sz="20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IVC considera o conteúdo relevante. </a:t>
            </a:r>
            <a:r>
              <a:rPr lang="pt-BR" sz="2000" dirty="0">
                <a:solidFill>
                  <a:srgbClr val="FFC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(R</a:t>
            </a:r>
            <a:r>
              <a:rPr lang="pt-BR" sz="2000" dirty="0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eis, et al, 2019)</a:t>
            </a:r>
            <a:endParaRPr lang="pt-BR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IVC acima de 0,78 valida um conteúdo. </a:t>
            </a:r>
            <a:r>
              <a:rPr lang="pt-BR" sz="2000" dirty="0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(Alexandre e </a:t>
            </a:r>
            <a:r>
              <a:rPr lang="pt-BR" sz="2000" dirty="0" err="1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Coluci</a:t>
            </a:r>
            <a:r>
              <a:rPr lang="pt-BR" sz="2000" dirty="0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2011)</a:t>
            </a:r>
            <a:endParaRPr lang="pt-BR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Alfa de Cronbach = 0,93: alta confiabilidade. </a:t>
            </a:r>
            <a:r>
              <a:rPr lang="pt-BR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pt-BR" sz="2000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Cronback</a:t>
            </a:r>
            <a:r>
              <a:rPr lang="pt-BR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1951; </a:t>
            </a:r>
            <a:r>
              <a:rPr lang="pt-BR" sz="2000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Shavelson</a:t>
            </a:r>
            <a:r>
              <a:rPr lang="pt-BR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2009)</a:t>
            </a:r>
            <a:endParaRPr lang="pt-BR" sz="2000" dirty="0">
              <a:solidFill>
                <a:srgbClr val="FFC00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6DFA80E-BC38-8052-24F5-541480F3347F}"/>
              </a:ext>
            </a:extLst>
          </p:cNvPr>
          <p:cNvCxnSpPr/>
          <p:nvPr/>
        </p:nvCxnSpPr>
        <p:spPr>
          <a:xfrm>
            <a:off x="2376225" y="3031905"/>
            <a:ext cx="0" cy="2970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58DDE18-96EA-1CBB-23B9-E4F5E94B8A9C}"/>
              </a:ext>
            </a:extLst>
          </p:cNvPr>
          <p:cNvCxnSpPr/>
          <p:nvPr/>
        </p:nvCxnSpPr>
        <p:spPr>
          <a:xfrm>
            <a:off x="4379770" y="3081966"/>
            <a:ext cx="0" cy="2970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24C31FFB-2CA1-9A8A-BBFA-BC5FD33C093E}"/>
              </a:ext>
            </a:extLst>
          </p:cNvPr>
          <p:cNvCxnSpPr/>
          <p:nvPr/>
        </p:nvCxnSpPr>
        <p:spPr>
          <a:xfrm>
            <a:off x="835112" y="3051582"/>
            <a:ext cx="0" cy="2970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D02E85A5-D650-4D9D-B8F1-92EF32D83474}"/>
              </a:ext>
            </a:extLst>
          </p:cNvPr>
          <p:cNvCxnSpPr/>
          <p:nvPr/>
        </p:nvCxnSpPr>
        <p:spPr>
          <a:xfrm>
            <a:off x="7542646" y="3056730"/>
            <a:ext cx="0" cy="2970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468648F6-696B-3468-72ED-6F45A32509B8}"/>
              </a:ext>
            </a:extLst>
          </p:cNvPr>
          <p:cNvCxnSpPr>
            <a:cxnSpLocks/>
          </p:cNvCxnSpPr>
          <p:nvPr/>
        </p:nvCxnSpPr>
        <p:spPr>
          <a:xfrm>
            <a:off x="4379446" y="2710533"/>
            <a:ext cx="0" cy="3696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2EF2753C-964F-FFB9-3027-50D00C27BCC3}"/>
              </a:ext>
            </a:extLst>
          </p:cNvPr>
          <p:cNvCxnSpPr/>
          <p:nvPr/>
        </p:nvCxnSpPr>
        <p:spPr>
          <a:xfrm>
            <a:off x="3177707" y="2204882"/>
            <a:ext cx="86409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de cantos arredondados 14">
            <a:extLst>
              <a:ext uri="{FF2B5EF4-FFF2-40B4-BE49-F238E27FC236}">
                <a16:creationId xmlns:a16="http://schemas.microsoft.com/office/drawing/2014/main" id="{531409CD-A1FE-60C7-5CA9-B8B8DF4895A2}"/>
              </a:ext>
            </a:extLst>
          </p:cNvPr>
          <p:cNvSpPr/>
          <p:nvPr/>
        </p:nvSpPr>
        <p:spPr>
          <a:xfrm>
            <a:off x="3612180" y="3180422"/>
            <a:ext cx="1440160" cy="378347"/>
          </a:xfrm>
          <a:prstGeom prst="roundRect">
            <a:avLst/>
          </a:prstGeom>
          <a:gradFill flip="none" rotWithShape="1">
            <a:gsLst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Pós-graduandos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129F7E27-6544-2A2D-1A62-9CAB04D6FB28}"/>
              </a:ext>
            </a:extLst>
          </p:cNvPr>
          <p:cNvCxnSpPr>
            <a:cxnSpLocks/>
          </p:cNvCxnSpPr>
          <p:nvPr/>
        </p:nvCxnSpPr>
        <p:spPr>
          <a:xfrm>
            <a:off x="818824" y="3035086"/>
            <a:ext cx="6723822" cy="126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71C4DA6-F2C9-DC03-52F5-E96E1097453F}"/>
              </a:ext>
            </a:extLst>
          </p:cNvPr>
          <p:cNvSpPr txBox="1"/>
          <p:nvPr/>
        </p:nvSpPr>
        <p:spPr>
          <a:xfrm>
            <a:off x="1104278" y="2681670"/>
            <a:ext cx="304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Orientadora</a:t>
            </a:r>
          </a:p>
          <a:p>
            <a:pPr algn="ctr"/>
            <a:r>
              <a:rPr lang="pt-BR" sz="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Profª</a:t>
            </a: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Dra. Mariana de Sousa Ribeiro de Carvalho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683B00F-268B-268A-105C-1B89B0789F59}"/>
              </a:ext>
            </a:extLst>
          </p:cNvPr>
          <p:cNvSpPr txBox="1"/>
          <p:nvPr/>
        </p:nvSpPr>
        <p:spPr>
          <a:xfrm>
            <a:off x="4867855" y="2717066"/>
            <a:ext cx="259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Coorientador</a:t>
            </a:r>
          </a:p>
          <a:p>
            <a:pPr algn="ctr"/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Anderson Bentes de Lima</a:t>
            </a:r>
          </a:p>
        </p:txBody>
      </p:sp>
      <p:sp>
        <p:nvSpPr>
          <p:cNvPr id="51" name="AutoShape 2" descr="https://dyn.web.whatsapp.com/pp?e=https%3A%2F%2Fpps.whatsapp.net%2Fv%2Ft61.11540-24%2F33649344_650974331904552_1699321347013869568_n.jpg%3Foe%3D5B312A45%26oh%3Dc4e433ae5fc155293e5471891930919e&amp;t=l&amp;u=559180329464%40c.us&amp;i=1529063553">
            <a:extLst>
              <a:ext uri="{FF2B5EF4-FFF2-40B4-BE49-F238E27FC236}">
                <a16:creationId xmlns:a16="http://schemas.microsoft.com/office/drawing/2014/main" id="{A9B91EF2-6F16-AC54-E8F6-9B3C65BEA6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 dirty="0"/>
          </a:p>
        </p:txBody>
      </p:sp>
      <p:sp>
        <p:nvSpPr>
          <p:cNvPr id="53" name="AutoShape 4" descr="https://dyn.web.whatsapp.com/pp?e=https%3A%2F%2Fpps.whatsapp.net%2Fv%2Ft61.11540-24%2F33649344_650974331904552_1699321347013869568_n.jpg%3Foe%3D5B312A45%26oh%3Dc4e433ae5fc155293e5471891930919e&amp;t=l&amp;u=559180329464%40c.us&amp;i=1529063553">
            <a:extLst>
              <a:ext uri="{FF2B5EF4-FFF2-40B4-BE49-F238E27FC236}">
                <a16:creationId xmlns:a16="http://schemas.microsoft.com/office/drawing/2014/main" id="{40879702-4150-703C-D29F-3A0698EDD5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 dirty="0"/>
          </a:p>
        </p:txBody>
      </p:sp>
      <p:sp>
        <p:nvSpPr>
          <p:cNvPr id="56" name="AutoShape 6" descr="https://dyn.web.whatsapp.com/pp?e=https%3A%2F%2Fpps.whatsapp.net%2Fv%2Ft61.11540-24%2F33649344_650974331904552_1699321347013869568_n.jpg%3Foe%3D5B312A45%26oh%3Dc4e433ae5fc155293e5471891930919e&amp;t=l&amp;u=559180329464%40c.us&amp;i=1529063553">
            <a:extLst>
              <a:ext uri="{FF2B5EF4-FFF2-40B4-BE49-F238E27FC236}">
                <a16:creationId xmlns:a16="http://schemas.microsoft.com/office/drawing/2014/main" id="{E1DB098F-8B92-CF85-0348-F50DE5F2B5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 dirty="0"/>
          </a:p>
        </p:txBody>
      </p:sp>
      <p:sp>
        <p:nvSpPr>
          <p:cNvPr id="58" name="AutoShape 8" descr="https://dyn.web.whatsapp.com/pp?e=https%3A%2F%2Fpps.whatsapp.net%2Fv%2Ft61.11540-24%2F33649344_650974331904552_1699321347013869568_n.jpg%3Foe%3D5B312A45%26oh%3Dc4e433ae5fc155293e5471891930919e&amp;t=l&amp;u=559180329464%40c.us&amp;i=1529063553">
            <a:extLst>
              <a:ext uri="{FF2B5EF4-FFF2-40B4-BE49-F238E27FC236}">
                <a16:creationId xmlns:a16="http://schemas.microsoft.com/office/drawing/2014/main" id="{1932C4FC-7FAA-9A5F-1FE1-D358DFCD95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 dirty="0"/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9C82DD64-19B8-8C23-67B6-8AB99F0A1DEE}"/>
              </a:ext>
            </a:extLst>
          </p:cNvPr>
          <p:cNvSpPr txBox="1"/>
          <p:nvPr/>
        </p:nvSpPr>
        <p:spPr>
          <a:xfrm>
            <a:off x="7103675" y="4629930"/>
            <a:ext cx="825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Ione Silva de Oliveira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02577373-8149-055A-0FAC-6036A6F956D0}"/>
              </a:ext>
            </a:extLst>
          </p:cNvPr>
          <p:cNvSpPr txBox="1"/>
          <p:nvPr/>
        </p:nvSpPr>
        <p:spPr>
          <a:xfrm>
            <a:off x="7991931" y="4589371"/>
            <a:ext cx="87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pt-BR" sz="9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Alyce</a:t>
            </a: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das Neves Silva</a:t>
            </a:r>
          </a:p>
        </p:txBody>
      </p:sp>
      <p:sp>
        <p:nvSpPr>
          <p:cNvPr id="68" name="Título 1">
            <a:extLst>
              <a:ext uri="{FF2B5EF4-FFF2-40B4-BE49-F238E27FC236}">
                <a16:creationId xmlns:a16="http://schemas.microsoft.com/office/drawing/2014/main" id="{BD93888D-9998-73B8-E152-4DDF42B15ACA}"/>
              </a:ext>
            </a:extLst>
          </p:cNvPr>
          <p:cNvSpPr txBox="1">
            <a:spLocks/>
          </p:cNvSpPr>
          <p:nvPr/>
        </p:nvSpPr>
        <p:spPr>
          <a:xfrm>
            <a:off x="501462" y="103552"/>
            <a:ext cx="8229600" cy="1143000"/>
          </a:xfrm>
          <a:prstGeom prst="rect">
            <a:avLst/>
          </a:prstGeom>
          <a:gradFill flip="none" rotWithShape="1">
            <a:gsLst>
              <a:gs pos="49000">
                <a:srgbClr val="005F00"/>
              </a:gs>
              <a:gs pos="100000">
                <a:schemeClr val="bg2">
                  <a:lumMod val="10000"/>
                </a:schemeClr>
              </a:gs>
              <a:gs pos="0">
                <a:schemeClr val="tx1">
                  <a:lumMod val="95000"/>
                  <a:lumOff val="5000"/>
                </a:schemeClr>
              </a:gs>
            </a:gsLst>
            <a:lin ang="16200000" scaled="1"/>
            <a:tileRect/>
          </a:gradFill>
          <a:ln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NÚCLEO DE PRODUÇÃO INTELECTUAL (NPI)</a:t>
            </a:r>
          </a:p>
          <a:p>
            <a:r>
              <a:rPr lang="en-US" sz="2600" b="1" dirty="0"/>
              <a:t>JACKSON LUÍS FERREIRA CANTÃO </a:t>
            </a:r>
            <a:endParaRPr lang="pt-BR" sz="2600" dirty="0"/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760F07DC-4B55-8966-BAF2-0C1876D2109E}"/>
              </a:ext>
            </a:extLst>
          </p:cNvPr>
          <p:cNvSpPr txBox="1"/>
          <p:nvPr/>
        </p:nvSpPr>
        <p:spPr>
          <a:xfrm>
            <a:off x="4854503" y="4677651"/>
            <a:ext cx="8999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Ademilson</a:t>
            </a: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Teles Do Vale Junior</a:t>
            </a:r>
          </a:p>
        </p:txBody>
      </p:sp>
      <p:sp>
        <p:nvSpPr>
          <p:cNvPr id="70" name="Retângulo de cantos arredondados 16">
            <a:extLst>
              <a:ext uri="{FF2B5EF4-FFF2-40B4-BE49-F238E27FC236}">
                <a16:creationId xmlns:a16="http://schemas.microsoft.com/office/drawing/2014/main" id="{26ED75F3-46A5-DA2E-01F8-4BC893BD2CA5}"/>
              </a:ext>
            </a:extLst>
          </p:cNvPr>
          <p:cNvSpPr/>
          <p:nvPr/>
        </p:nvSpPr>
        <p:spPr>
          <a:xfrm>
            <a:off x="6887936" y="3136270"/>
            <a:ext cx="1166134" cy="379873"/>
          </a:xfrm>
          <a:prstGeom prst="round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6">
                  <a:lumMod val="75000"/>
                </a:schemeClr>
              </a:gs>
            </a:gsLst>
            <a:path path="rect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Graduandos</a:t>
            </a:r>
          </a:p>
        </p:txBody>
      </p:sp>
      <p:cxnSp>
        <p:nvCxnSpPr>
          <p:cNvPr id="71" name="Conector reto 70">
            <a:extLst>
              <a:ext uri="{FF2B5EF4-FFF2-40B4-BE49-F238E27FC236}">
                <a16:creationId xmlns:a16="http://schemas.microsoft.com/office/drawing/2014/main" id="{C094B16E-4560-1F85-3F18-49E39C0C221E}"/>
              </a:ext>
            </a:extLst>
          </p:cNvPr>
          <p:cNvCxnSpPr/>
          <p:nvPr/>
        </p:nvCxnSpPr>
        <p:spPr>
          <a:xfrm>
            <a:off x="4706451" y="2204882"/>
            <a:ext cx="86409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5DB141D0-DB4A-B1D9-BFD3-2E305B80ED28}"/>
              </a:ext>
            </a:extLst>
          </p:cNvPr>
          <p:cNvSpPr txBox="1"/>
          <p:nvPr/>
        </p:nvSpPr>
        <p:spPr>
          <a:xfrm>
            <a:off x="6002267" y="4569922"/>
            <a:ext cx="11491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pt-BR" sz="9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Alanna</a:t>
            </a: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Piedade Mendes Batista Morais</a:t>
            </a:r>
          </a:p>
        </p:txBody>
      </p:sp>
      <p:pic>
        <p:nvPicPr>
          <p:cNvPr id="74" name="Imagem 73">
            <a:extLst>
              <a:ext uri="{FF2B5EF4-FFF2-40B4-BE49-F238E27FC236}">
                <a16:creationId xmlns:a16="http://schemas.microsoft.com/office/drawing/2014/main" id="{6A2D0FD4-A2D9-9103-B8E7-106E39C99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17316" r="14213" b="27965"/>
          <a:stretch/>
        </p:blipFill>
        <p:spPr>
          <a:xfrm>
            <a:off x="3758266" y="1456658"/>
            <a:ext cx="1123040" cy="127929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5" name="CaixaDeTexto 74">
            <a:extLst>
              <a:ext uri="{FF2B5EF4-FFF2-40B4-BE49-F238E27FC236}">
                <a16:creationId xmlns:a16="http://schemas.microsoft.com/office/drawing/2014/main" id="{80A38170-5B3A-A3C7-2A3F-3D0033308205}"/>
              </a:ext>
            </a:extLst>
          </p:cNvPr>
          <p:cNvSpPr txBox="1"/>
          <p:nvPr/>
        </p:nvSpPr>
        <p:spPr>
          <a:xfrm>
            <a:off x="3055526" y="4693969"/>
            <a:ext cx="9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Silma</a:t>
            </a: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Sousa De Paula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16D4016A-633A-E6E2-13EE-05A9639CC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90" y="3635424"/>
            <a:ext cx="728397" cy="99307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id="{1EEF6863-0272-1187-8BA9-D488E905F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7" y="3653232"/>
            <a:ext cx="750868" cy="98201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45ED9E23-E6C5-5FE5-BA02-FFDE46FBD3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t="23896" r="45584" b="49956"/>
          <a:stretch/>
        </p:blipFill>
        <p:spPr>
          <a:xfrm>
            <a:off x="6217615" y="3604789"/>
            <a:ext cx="658926" cy="92087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18A3A583-F113-1B5B-0833-737C4C4753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1429" r="20885" b="13939"/>
          <a:stretch/>
        </p:blipFill>
        <p:spPr>
          <a:xfrm>
            <a:off x="8054069" y="3614385"/>
            <a:ext cx="676993" cy="92176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0" name="Retângulo de cantos arredondados 54">
            <a:extLst>
              <a:ext uri="{FF2B5EF4-FFF2-40B4-BE49-F238E27FC236}">
                <a16:creationId xmlns:a16="http://schemas.microsoft.com/office/drawing/2014/main" id="{15136773-2666-57EF-8DB0-46E85021E509}"/>
              </a:ext>
            </a:extLst>
          </p:cNvPr>
          <p:cNvSpPr/>
          <p:nvPr/>
        </p:nvSpPr>
        <p:spPr>
          <a:xfrm>
            <a:off x="151967" y="3207635"/>
            <a:ext cx="1367888" cy="397154"/>
          </a:xfrm>
          <a:prstGeom prst="roundRect">
            <a:avLst/>
          </a:prstGeom>
          <a:gradFill flip="none" rotWithShape="1">
            <a:gsLst>
              <a:gs pos="50000">
                <a:schemeClr val="bg1"/>
              </a:gs>
              <a:gs pos="100000">
                <a:srgbClr val="92D050"/>
              </a:gs>
            </a:gsLst>
            <a:path path="rect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CCA8CD3E-587E-8525-F31B-53CE586E6AD9}"/>
              </a:ext>
            </a:extLst>
          </p:cNvPr>
          <p:cNvSpPr txBox="1"/>
          <p:nvPr/>
        </p:nvSpPr>
        <p:spPr>
          <a:xfrm>
            <a:off x="147857" y="4707597"/>
            <a:ext cx="13204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Prof.ª </a:t>
            </a:r>
            <a:r>
              <a:rPr lang="pt-BR" sz="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ª. </a:t>
            </a:r>
            <a:r>
              <a:rPr lang="pt-BR" sz="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Mariseth</a:t>
            </a: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Carvalho de Andrade</a:t>
            </a:r>
          </a:p>
        </p:txBody>
      </p:sp>
      <p:pic>
        <p:nvPicPr>
          <p:cNvPr id="82" name="Picture 3" descr="C:\Users\mariseth.andrade\Pictures\Mariseth.jpg">
            <a:extLst>
              <a:ext uri="{FF2B5EF4-FFF2-40B4-BE49-F238E27FC236}">
                <a16:creationId xmlns:a16="http://schemas.microsoft.com/office/drawing/2014/main" id="{AFC70233-8243-066F-406E-38866654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0033" y="3698159"/>
            <a:ext cx="680585" cy="959406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84" name="CaixaDeTexto 83">
            <a:extLst>
              <a:ext uri="{FF2B5EF4-FFF2-40B4-BE49-F238E27FC236}">
                <a16:creationId xmlns:a16="http://schemas.microsoft.com/office/drawing/2014/main" id="{B738925C-0169-17C3-FB43-58F858FBBD2F}"/>
              </a:ext>
            </a:extLst>
          </p:cNvPr>
          <p:cNvSpPr txBox="1"/>
          <p:nvPr/>
        </p:nvSpPr>
        <p:spPr>
          <a:xfrm>
            <a:off x="1921506" y="4632461"/>
            <a:ext cx="930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Thiago Cardoso Vianna</a:t>
            </a:r>
          </a:p>
        </p:txBody>
      </p:sp>
      <p:pic>
        <p:nvPicPr>
          <p:cNvPr id="87" name="Imagem 86">
            <a:extLst>
              <a:ext uri="{FF2B5EF4-FFF2-40B4-BE49-F238E27FC236}">
                <a16:creationId xmlns:a16="http://schemas.microsoft.com/office/drawing/2014/main" id="{1F3FEB65-2599-F150-43E7-ED1D3394CA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0625" r="8447" b="23765"/>
          <a:stretch/>
        </p:blipFill>
        <p:spPr>
          <a:xfrm flipH="1">
            <a:off x="2015959" y="3637063"/>
            <a:ext cx="720533" cy="10034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8" name="Imagem 87" descr="Mulher com a mão no rosto&#10;&#10;O conteúdo gerado por IA pode estar incorreto.">
            <a:extLst>
              <a:ext uri="{FF2B5EF4-FFF2-40B4-BE49-F238E27FC236}">
                <a16:creationId xmlns:a16="http://schemas.microsoft.com/office/drawing/2014/main" id="{FB97F89C-3000-3DA2-A8ED-8EC01EA0AD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3958" y="1464343"/>
            <a:ext cx="1044229" cy="121171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89" name="Retângulo de cantos arredondados 16">
            <a:extLst>
              <a:ext uri="{FF2B5EF4-FFF2-40B4-BE49-F238E27FC236}">
                <a16:creationId xmlns:a16="http://schemas.microsoft.com/office/drawing/2014/main" id="{F3E4FC7C-FF44-9DE1-10F9-D86670140B6F}"/>
              </a:ext>
            </a:extLst>
          </p:cNvPr>
          <p:cNvSpPr/>
          <p:nvPr/>
        </p:nvSpPr>
        <p:spPr>
          <a:xfrm>
            <a:off x="1788761" y="3189161"/>
            <a:ext cx="1195936" cy="371728"/>
          </a:xfrm>
          <a:prstGeom prst="roundRect">
            <a:avLst/>
          </a:prstGeom>
          <a:gradFill flip="none" rotWithShape="1">
            <a:gsLst>
              <a:gs pos="50000">
                <a:schemeClr val="bg1"/>
              </a:gs>
              <a:gs pos="100000">
                <a:srgbClr val="CC66FF"/>
              </a:gs>
            </a:gsLst>
            <a:path path="rect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Egressos </a:t>
            </a:r>
          </a:p>
        </p:txBody>
      </p:sp>
      <p:pic>
        <p:nvPicPr>
          <p:cNvPr id="90" name="Picture 2">
            <a:extLst>
              <a:ext uri="{FF2B5EF4-FFF2-40B4-BE49-F238E27FC236}">
                <a16:creationId xmlns:a16="http://schemas.microsoft.com/office/drawing/2014/main" id="{00FE773B-BEBB-AC06-A04E-25380D55F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7" y="5261505"/>
            <a:ext cx="792049" cy="10003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CaixaDeTexto 90">
            <a:extLst>
              <a:ext uri="{FF2B5EF4-FFF2-40B4-BE49-F238E27FC236}">
                <a16:creationId xmlns:a16="http://schemas.microsoft.com/office/drawing/2014/main" id="{DD91C25A-37D5-231C-E1DB-6835EF246489}"/>
              </a:ext>
            </a:extLst>
          </p:cNvPr>
          <p:cNvSpPr txBox="1"/>
          <p:nvPr/>
        </p:nvSpPr>
        <p:spPr>
          <a:xfrm>
            <a:off x="3111356" y="6328998"/>
            <a:ext cx="930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Allan Kardec Lima Brandão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BF1D25A-7384-B056-0584-823C7EF255EA}"/>
              </a:ext>
            </a:extLst>
          </p:cNvPr>
          <p:cNvSpPr txBox="1"/>
          <p:nvPr/>
        </p:nvSpPr>
        <p:spPr>
          <a:xfrm>
            <a:off x="4042778" y="4658627"/>
            <a:ext cx="8155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Caroline Mendes Santos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6EA4B3-C954-2A4E-2F9F-C6BF571197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53" y="3638314"/>
            <a:ext cx="722360" cy="10203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4209AE-3DE6-2B58-BFB6-51E3B2756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/>
          <a:stretch/>
        </p:blipFill>
        <p:spPr>
          <a:xfrm>
            <a:off x="7147267" y="3623036"/>
            <a:ext cx="687310" cy="9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Uma imagem contendo pessoa, homem, gravata, parede&#10;&#10;Descrição gerada automaticamente">
            <a:extLst>
              <a:ext uri="{FF2B5EF4-FFF2-40B4-BE49-F238E27FC236}">
                <a16:creationId xmlns:a16="http://schemas.microsoft.com/office/drawing/2014/main" id="{8E2CE555-5EB1-C49A-82A7-3E5B535427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6999" y="1432131"/>
            <a:ext cx="1123040" cy="131404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8" name="Imagem 7" descr="Mulher posando para foto&#10;&#10;O conteúdo gerado por IA pode estar incorreto.">
            <a:extLst>
              <a:ext uri="{FF2B5EF4-FFF2-40B4-BE49-F238E27FC236}">
                <a16:creationId xmlns:a16="http://schemas.microsoft.com/office/drawing/2014/main" id="{47EA3D91-75F3-E016-31A2-B99D9773987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7554" t="12527" r="32003" b="17740"/>
          <a:stretch>
            <a:fillRect/>
          </a:stretch>
        </p:blipFill>
        <p:spPr>
          <a:xfrm>
            <a:off x="4125040" y="5234607"/>
            <a:ext cx="792050" cy="103884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8252F0C-8919-1D5B-29BF-C14531AB9442}"/>
              </a:ext>
            </a:extLst>
          </p:cNvPr>
          <p:cNvSpPr txBox="1"/>
          <p:nvPr/>
        </p:nvSpPr>
        <p:spPr>
          <a:xfrm>
            <a:off x="4063047" y="6320682"/>
            <a:ext cx="8953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t-BR" sz="9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Jenniffer</a:t>
            </a:r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Pamella </a:t>
            </a:r>
            <a:r>
              <a:rPr lang="pt-BR" sz="9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Balan</a:t>
            </a:r>
            <a:endParaRPr lang="pt-BR" sz="900" b="1" dirty="0">
              <a:solidFill>
                <a:srgbClr val="FFFF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CD4417-13D2-1064-3280-62F592A96CAD}"/>
              </a:ext>
            </a:extLst>
          </p:cNvPr>
          <p:cNvSpPr txBox="1"/>
          <p:nvPr/>
        </p:nvSpPr>
        <p:spPr>
          <a:xfrm>
            <a:off x="1610472" y="6160867"/>
            <a:ext cx="157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Benedito do Carmo Gomes Cantão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A8C1709-8B0E-0ED7-2649-2206AA68C7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71843" y="5195488"/>
            <a:ext cx="664649" cy="929874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42849567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4058C8D-DFDC-35E0-2F64-CCCD395AAB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5" t="24347" r="3538" b="8065"/>
          <a:stretch/>
        </p:blipFill>
        <p:spPr>
          <a:xfrm>
            <a:off x="186960" y="1107872"/>
            <a:ext cx="6518642" cy="250322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C9A99AF-39CA-2EEA-985D-DA1199BB6A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07" t="23799" r="10000" b="4782"/>
          <a:stretch/>
        </p:blipFill>
        <p:spPr>
          <a:xfrm>
            <a:off x="186960" y="3815690"/>
            <a:ext cx="6518642" cy="2503226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1B0093B-AF73-D65E-F5B9-05072C159FEA}"/>
              </a:ext>
            </a:extLst>
          </p:cNvPr>
          <p:cNvSpPr/>
          <p:nvPr/>
        </p:nvSpPr>
        <p:spPr>
          <a:xfrm>
            <a:off x="7405046" y="2425353"/>
            <a:ext cx="1244005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IVC ˃ 78%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42FA2A85-579F-C973-AC71-D9CF54C039DA}"/>
              </a:ext>
            </a:extLst>
          </p:cNvPr>
          <p:cNvCxnSpPr>
            <a:cxnSpLocks/>
          </p:cNvCxnSpPr>
          <p:nvPr/>
        </p:nvCxnSpPr>
        <p:spPr>
          <a:xfrm>
            <a:off x="7012265" y="2804731"/>
            <a:ext cx="3145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7CF2140-7097-EB30-6E97-542B8A8E97A9}"/>
              </a:ext>
            </a:extLst>
          </p:cNvPr>
          <p:cNvSpPr/>
          <p:nvPr/>
        </p:nvSpPr>
        <p:spPr>
          <a:xfrm>
            <a:off x="7374704" y="5146845"/>
            <a:ext cx="1244005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IVC = 97%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FBEF8D19-869C-BBB6-F3BD-36B7784C08F0}"/>
              </a:ext>
            </a:extLst>
          </p:cNvPr>
          <p:cNvCxnSpPr>
            <a:cxnSpLocks/>
          </p:cNvCxnSpPr>
          <p:nvPr/>
        </p:nvCxnSpPr>
        <p:spPr>
          <a:xfrm>
            <a:off x="6981923" y="5526223"/>
            <a:ext cx="3145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AAB07395-CDFC-56BB-D91C-6CCD40F9EA6A}"/>
              </a:ext>
            </a:extLst>
          </p:cNvPr>
          <p:cNvSpPr/>
          <p:nvPr/>
        </p:nvSpPr>
        <p:spPr>
          <a:xfrm>
            <a:off x="7374704" y="4229496"/>
            <a:ext cx="1244005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 = 7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6CC9CB27-1665-1B9B-C5C4-A420CBBB39DA}"/>
              </a:ext>
            </a:extLst>
          </p:cNvPr>
          <p:cNvCxnSpPr>
            <a:cxnSpLocks/>
          </p:cNvCxnSpPr>
          <p:nvPr/>
        </p:nvCxnSpPr>
        <p:spPr>
          <a:xfrm>
            <a:off x="6981923" y="4608874"/>
            <a:ext cx="3145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856A2A41-81E0-69FC-C236-73652A5CD76D}"/>
              </a:ext>
            </a:extLst>
          </p:cNvPr>
          <p:cNvSpPr/>
          <p:nvPr/>
        </p:nvSpPr>
        <p:spPr>
          <a:xfrm>
            <a:off x="7405046" y="1519306"/>
            <a:ext cx="1244005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 = 6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612ED01A-4764-87F9-2199-CBE756FF4481}"/>
              </a:ext>
            </a:extLst>
          </p:cNvPr>
          <p:cNvCxnSpPr>
            <a:cxnSpLocks/>
          </p:cNvCxnSpPr>
          <p:nvPr/>
        </p:nvCxnSpPr>
        <p:spPr>
          <a:xfrm>
            <a:off x="7012265" y="1898684"/>
            <a:ext cx="3145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8AF3F69-12CE-8794-A8DF-CEEB183C84D9}"/>
              </a:ext>
            </a:extLst>
          </p:cNvPr>
          <p:cNvSpPr txBox="1"/>
          <p:nvPr/>
        </p:nvSpPr>
        <p:spPr>
          <a:xfrm>
            <a:off x="537883" y="6466557"/>
            <a:ext cx="19901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Fonte: acervo da tese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22392E1-50FF-EB8E-AE6E-BC9654B9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274609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6D322-B0D5-DF09-DCF7-DB4C2D17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5B5D55B-606C-C57D-4DE2-FBD3482901EA}"/>
              </a:ext>
            </a:extLst>
          </p:cNvPr>
          <p:cNvSpPr/>
          <p:nvPr/>
        </p:nvSpPr>
        <p:spPr>
          <a:xfrm>
            <a:off x="7095080" y="2409851"/>
            <a:ext cx="1244005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IVC ˃ 78%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7E084643-EB6F-F572-3A4A-C1A2ADB28F96}"/>
              </a:ext>
            </a:extLst>
          </p:cNvPr>
          <p:cNvCxnSpPr>
            <a:cxnSpLocks/>
          </p:cNvCxnSpPr>
          <p:nvPr/>
        </p:nvCxnSpPr>
        <p:spPr>
          <a:xfrm>
            <a:off x="6702299" y="2789229"/>
            <a:ext cx="3145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760BE41-49DA-06A9-0623-BF582A3E1EEA}"/>
              </a:ext>
            </a:extLst>
          </p:cNvPr>
          <p:cNvSpPr/>
          <p:nvPr/>
        </p:nvSpPr>
        <p:spPr>
          <a:xfrm>
            <a:off x="7111235" y="5069351"/>
            <a:ext cx="1244005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IVC = 97%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25D4712E-86D1-11A2-423F-F04C122DAD75}"/>
              </a:ext>
            </a:extLst>
          </p:cNvPr>
          <p:cNvCxnSpPr>
            <a:cxnSpLocks/>
          </p:cNvCxnSpPr>
          <p:nvPr/>
        </p:nvCxnSpPr>
        <p:spPr>
          <a:xfrm>
            <a:off x="6718454" y="5448729"/>
            <a:ext cx="3145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2A16F4A-64A4-312D-E582-EE0555F1316E}"/>
              </a:ext>
            </a:extLst>
          </p:cNvPr>
          <p:cNvSpPr/>
          <p:nvPr/>
        </p:nvSpPr>
        <p:spPr>
          <a:xfrm>
            <a:off x="7111235" y="4152002"/>
            <a:ext cx="1244005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 = 7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8C469642-B13D-A14F-6F9C-43CFAC87A1BA}"/>
              </a:ext>
            </a:extLst>
          </p:cNvPr>
          <p:cNvCxnSpPr>
            <a:cxnSpLocks/>
          </p:cNvCxnSpPr>
          <p:nvPr/>
        </p:nvCxnSpPr>
        <p:spPr>
          <a:xfrm>
            <a:off x="6718454" y="4531380"/>
            <a:ext cx="3145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8F000F8D-4B69-ED02-B95A-13841E2F7A5A}"/>
              </a:ext>
            </a:extLst>
          </p:cNvPr>
          <p:cNvSpPr/>
          <p:nvPr/>
        </p:nvSpPr>
        <p:spPr>
          <a:xfrm>
            <a:off x="7095080" y="1503804"/>
            <a:ext cx="1244005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 = 6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FAE77ECB-EF05-2C2A-1408-2AF1350E1A12}"/>
              </a:ext>
            </a:extLst>
          </p:cNvPr>
          <p:cNvCxnSpPr>
            <a:cxnSpLocks/>
          </p:cNvCxnSpPr>
          <p:nvPr/>
        </p:nvCxnSpPr>
        <p:spPr>
          <a:xfrm>
            <a:off x="6702299" y="1883182"/>
            <a:ext cx="3145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5583CBA-2ABA-F71A-CA2C-834007D6C955}"/>
              </a:ext>
            </a:extLst>
          </p:cNvPr>
          <p:cNvSpPr txBox="1"/>
          <p:nvPr/>
        </p:nvSpPr>
        <p:spPr>
          <a:xfrm>
            <a:off x="537883" y="6466557"/>
            <a:ext cx="19901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Fonte: acervo da tese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4C7DFAB-07A1-EC38-C31A-159DE2A20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7" t="22793" r="15084" b="5588"/>
          <a:stretch>
            <a:fillRect/>
          </a:stretch>
        </p:blipFill>
        <p:spPr>
          <a:xfrm>
            <a:off x="61134" y="1040704"/>
            <a:ext cx="6091693" cy="256802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1052F91-F468-603C-2F45-5031E637C1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3" t="21587" r="16779" b="5589"/>
          <a:stretch>
            <a:fillRect/>
          </a:stretch>
        </p:blipFill>
        <p:spPr>
          <a:xfrm>
            <a:off x="61134" y="3735032"/>
            <a:ext cx="6091693" cy="267168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1F2254B7-DAF4-7750-BEC2-E26F7B785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329986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B7E34D5-D932-5E2E-52A1-8D5DF435E18F}"/>
              </a:ext>
            </a:extLst>
          </p:cNvPr>
          <p:cNvSpPr txBox="1"/>
          <p:nvPr/>
        </p:nvSpPr>
        <p:spPr>
          <a:xfrm>
            <a:off x="67456" y="2962876"/>
            <a:ext cx="9009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D6570EF-80CB-4304-183A-0386C0D5366E}"/>
              </a:ext>
            </a:extLst>
          </p:cNvPr>
          <p:cNvSpPr/>
          <p:nvPr/>
        </p:nvSpPr>
        <p:spPr>
          <a:xfrm>
            <a:off x="7334654" y="1759676"/>
            <a:ext cx="1499380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N= 21 juízes </a:t>
            </a:r>
            <a:endParaRPr lang="pt-BR" dirty="0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48B5CB74-EF72-42E1-338C-FC2A19799304}"/>
              </a:ext>
            </a:extLst>
          </p:cNvPr>
          <p:cNvCxnSpPr>
            <a:cxnSpLocks/>
          </p:cNvCxnSpPr>
          <p:nvPr/>
        </p:nvCxnSpPr>
        <p:spPr>
          <a:xfrm>
            <a:off x="6941873" y="2139054"/>
            <a:ext cx="3246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10A33A78-BDC4-463D-60C1-754AB4315663}"/>
              </a:ext>
            </a:extLst>
          </p:cNvPr>
          <p:cNvSpPr/>
          <p:nvPr/>
        </p:nvSpPr>
        <p:spPr>
          <a:xfrm>
            <a:off x="7334654" y="2635907"/>
            <a:ext cx="1499380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IVC  98,8%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24C902C1-2279-61CA-32CA-27994D950934}"/>
              </a:ext>
            </a:extLst>
          </p:cNvPr>
          <p:cNvCxnSpPr>
            <a:cxnSpLocks/>
          </p:cNvCxnSpPr>
          <p:nvPr/>
        </p:nvCxnSpPr>
        <p:spPr>
          <a:xfrm>
            <a:off x="6941873" y="3015285"/>
            <a:ext cx="3246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A0FC2F-D6FF-E58B-B5F1-961D8D0165AF}"/>
              </a:ext>
            </a:extLst>
          </p:cNvPr>
          <p:cNvSpPr txBox="1"/>
          <p:nvPr/>
        </p:nvSpPr>
        <p:spPr>
          <a:xfrm>
            <a:off x="360002" y="6523556"/>
            <a:ext cx="19901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Fonte: acervo da tese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CB73505-DF25-F317-16A7-4735D393F2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32" t="23963" r="22034" b="6282"/>
          <a:stretch>
            <a:fillRect/>
          </a:stretch>
        </p:blipFill>
        <p:spPr>
          <a:xfrm>
            <a:off x="67456" y="1082983"/>
            <a:ext cx="6705270" cy="279183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579F56D-502A-1C66-CC58-B522A9F37A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32" t="22491" r="24012" b="23327"/>
          <a:stretch>
            <a:fillRect/>
          </a:stretch>
        </p:blipFill>
        <p:spPr>
          <a:xfrm>
            <a:off x="67456" y="3921307"/>
            <a:ext cx="6705270" cy="2615360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4169FCD3-D7E6-43DB-50E7-D5CAE29F0137}"/>
              </a:ext>
            </a:extLst>
          </p:cNvPr>
          <p:cNvSpPr/>
          <p:nvPr/>
        </p:nvSpPr>
        <p:spPr>
          <a:xfrm>
            <a:off x="7379866" y="4327095"/>
            <a:ext cx="1352146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N=23 juízes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16BCD83F-5257-5D5B-3F40-717D46026E03}"/>
              </a:ext>
            </a:extLst>
          </p:cNvPr>
          <p:cNvCxnSpPr>
            <a:cxnSpLocks/>
          </p:cNvCxnSpPr>
          <p:nvPr/>
        </p:nvCxnSpPr>
        <p:spPr>
          <a:xfrm>
            <a:off x="6987085" y="4706473"/>
            <a:ext cx="3246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634D64C9-1E20-C4D7-77F9-61147F00BB16}"/>
              </a:ext>
            </a:extLst>
          </p:cNvPr>
          <p:cNvSpPr/>
          <p:nvPr/>
        </p:nvSpPr>
        <p:spPr>
          <a:xfrm>
            <a:off x="7379866" y="5203326"/>
            <a:ext cx="1352146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IVC  93%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14A2E982-5F49-6C26-5C81-1CBB22B7F875}"/>
              </a:ext>
            </a:extLst>
          </p:cNvPr>
          <p:cNvCxnSpPr>
            <a:cxnSpLocks/>
          </p:cNvCxnSpPr>
          <p:nvPr/>
        </p:nvCxnSpPr>
        <p:spPr>
          <a:xfrm>
            <a:off x="6987085" y="5582704"/>
            <a:ext cx="3246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E4AB93F2-E2EB-BC10-9A92-929B6392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266233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9" grpId="0" animBg="1"/>
      <p:bldP spid="2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53DE0-7660-E513-C0AD-E821B9464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6984D6C-4008-510B-964D-011A23379ED1}"/>
              </a:ext>
            </a:extLst>
          </p:cNvPr>
          <p:cNvSpPr txBox="1"/>
          <p:nvPr/>
        </p:nvSpPr>
        <p:spPr>
          <a:xfrm>
            <a:off x="67456" y="2962876"/>
            <a:ext cx="9009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EAA3AB6-882A-2765-28E7-752F10125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69" t="23799" r="10000" b="6423"/>
          <a:stretch/>
        </p:blipFill>
        <p:spPr>
          <a:xfrm>
            <a:off x="79890" y="1649052"/>
            <a:ext cx="6779055" cy="355100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46DB183-2395-2764-A545-4A6732561AF1}"/>
              </a:ext>
            </a:extLst>
          </p:cNvPr>
          <p:cNvSpPr/>
          <p:nvPr/>
        </p:nvSpPr>
        <p:spPr>
          <a:xfrm>
            <a:off x="7499699" y="2552769"/>
            <a:ext cx="1352146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N=23 juízes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669592FB-36C7-CB24-80E5-5FAF99E5358D}"/>
              </a:ext>
            </a:extLst>
          </p:cNvPr>
          <p:cNvCxnSpPr>
            <a:cxnSpLocks/>
          </p:cNvCxnSpPr>
          <p:nvPr/>
        </p:nvCxnSpPr>
        <p:spPr>
          <a:xfrm>
            <a:off x="7106918" y="2932147"/>
            <a:ext cx="3246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6BDDEEA-113F-5C2B-CD0B-B0B49FE19BF0}"/>
              </a:ext>
            </a:extLst>
          </p:cNvPr>
          <p:cNvSpPr/>
          <p:nvPr/>
        </p:nvSpPr>
        <p:spPr>
          <a:xfrm>
            <a:off x="7499699" y="3429000"/>
            <a:ext cx="1352146" cy="7490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IVC  93%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FB12CC05-74E8-C2D3-A990-3C9A473633A7}"/>
              </a:ext>
            </a:extLst>
          </p:cNvPr>
          <p:cNvCxnSpPr>
            <a:cxnSpLocks/>
          </p:cNvCxnSpPr>
          <p:nvPr/>
        </p:nvCxnSpPr>
        <p:spPr>
          <a:xfrm>
            <a:off x="7106918" y="3808378"/>
            <a:ext cx="3246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9B3E960C-9457-A175-EDC0-23F9A232301E}"/>
              </a:ext>
            </a:extLst>
          </p:cNvPr>
          <p:cNvSpPr txBox="1"/>
          <p:nvPr/>
        </p:nvSpPr>
        <p:spPr>
          <a:xfrm>
            <a:off x="79890" y="5268038"/>
            <a:ext cx="19901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Fonte: acervo da tese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1CA2ED7-4CB9-41FB-40DA-BAB9AE05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15647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63201EA-777C-55C9-0E1A-E5C1ED4B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85" y="1017299"/>
            <a:ext cx="3761742" cy="567973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AD23C48-C5AA-DC1E-CC05-AFE4CB57DE04}"/>
              </a:ext>
            </a:extLst>
          </p:cNvPr>
          <p:cNvSpPr txBox="1"/>
          <p:nvPr/>
        </p:nvSpPr>
        <p:spPr>
          <a:xfrm>
            <a:off x="0" y="1001801"/>
            <a:ext cx="5331735" cy="5115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O</a:t>
            </a:r>
            <a:r>
              <a:rPr lang="pt-BR" sz="2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2000" i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e</a:t>
            </a:r>
            <a:r>
              <a:rPr lang="pt-BR" sz="2000" i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-b</a:t>
            </a:r>
            <a:r>
              <a:rPr lang="pt-BR" sz="2000" i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ook</a:t>
            </a:r>
            <a:r>
              <a:rPr lang="pt-BR" sz="20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"Procedimentos cirúrgicos obstétricos com feto intrauterino e a importância de novas tecnologias" destaca-se como uma ferramenta estratégica para disseminar inovações na área;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+mj-lt"/>
              </a:rPr>
              <a:t>Acesso prático em formato digital e interativo;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pt-BR" sz="1200" dirty="0">
              <a:solidFill>
                <a:schemeClr val="bg1"/>
              </a:solidFill>
              <a:latin typeface="+mj-lt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+mj-lt"/>
              </a:rPr>
              <a:t>Único e inovador.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07BE448-11DD-9C10-CE90-1AA51BB89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6C302757-BDA6-2A3C-01BF-611C7BF8175E}"/>
              </a:ext>
            </a:extLst>
          </p:cNvPr>
          <p:cNvCxnSpPr>
            <a:cxnSpLocks/>
          </p:cNvCxnSpPr>
          <p:nvPr/>
        </p:nvCxnSpPr>
        <p:spPr>
          <a:xfrm>
            <a:off x="6346228" y="2082254"/>
            <a:ext cx="176010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76334B4-1AF0-F2B5-6761-BB225451B515}"/>
              </a:ext>
            </a:extLst>
          </p:cNvPr>
          <p:cNvCxnSpPr>
            <a:cxnSpLocks/>
          </p:cNvCxnSpPr>
          <p:nvPr/>
        </p:nvCxnSpPr>
        <p:spPr>
          <a:xfrm>
            <a:off x="6150942" y="2218885"/>
            <a:ext cx="226096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9854A93-E12D-F345-7E9A-A79BBF1541C0}"/>
              </a:ext>
            </a:extLst>
          </p:cNvPr>
          <p:cNvCxnSpPr>
            <a:cxnSpLocks/>
          </p:cNvCxnSpPr>
          <p:nvPr/>
        </p:nvCxnSpPr>
        <p:spPr>
          <a:xfrm>
            <a:off x="6609072" y="2371285"/>
            <a:ext cx="14043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4528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400E-0180-4A54-AC1D-6BA11AE07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ED1681F-D8FD-9D50-E401-D2FCC07F8F96}"/>
              </a:ext>
            </a:extLst>
          </p:cNvPr>
          <p:cNvSpPr txBox="1"/>
          <p:nvPr/>
        </p:nvSpPr>
        <p:spPr>
          <a:xfrm>
            <a:off x="457200" y="1351508"/>
            <a:ext cx="848532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>
                <a:solidFill>
                  <a:schemeClr val="bg1"/>
                </a:solidFill>
              </a:rPr>
              <a:t>Ferramenta estratégica no ensino em saúde: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 Reúne tendências e técnicas atualizadas em cirurgia fetal.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pt-BR" sz="2400" b="1" dirty="0">
                <a:solidFill>
                  <a:schemeClr val="bg1"/>
                </a:solidFill>
              </a:rPr>
              <a:t>Apoia a qualificação profissional contínua: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 Contribui para o ensino em obstetrícia e ginecologia.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Incorpora tecnologias educacionais inovadoras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 Potencializa o aprendizado em ambientes formais.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pt-BR" sz="2400" b="1" dirty="0">
                <a:solidFill>
                  <a:schemeClr val="bg1"/>
                </a:solidFill>
              </a:rPr>
              <a:t>Importância da validação científica: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 Garante qualidade, confiabilidade e impacto formativo.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0A0D2A5-1E4A-2490-0247-2C4AD991C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87" y="195942"/>
            <a:ext cx="8320025" cy="71845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000" b="1" dirty="0"/>
              <a:t>RESULTADOS E DISCUSSÃO</a:t>
            </a:r>
          </a:p>
        </p:txBody>
      </p:sp>
    </p:spTree>
    <p:extLst>
      <p:ext uri="{BB962C8B-B14F-4D97-AF65-F5344CB8AC3E}">
        <p14:creationId xmlns:p14="http://schemas.microsoft.com/office/powerpoint/2010/main" val="32064029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69817"/>
            <a:ext cx="8229600" cy="899566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pt-BR" b="1" dirty="0"/>
              <a:t>CONCLUSÃO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238835" y="1362012"/>
            <a:ext cx="8666329" cy="502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cs typeface="Times New Roman" pitchFamily="18" charset="0"/>
              </a:rPr>
              <a:t> </a:t>
            </a: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Validação satisfatória por especialistas: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Coeficiente Alfa de Cronbach: 0,93; IVC médio: 0,83.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Confirma confiabilidade e coerência do conteúdo: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Juízes concordaram quanto aos critérios avaliados.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Apoio ao ensino e prática clínica: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Facilita compreensão sobre pré-natal e rastreio de anomalias.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Reconhecimento científico do material: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cs typeface="Times New Roman" pitchFamily="18" charset="0"/>
              </a:rPr>
              <a:t>Pode ser divulgado como recurso confiável para profissionais e estudantes.</a:t>
            </a:r>
          </a:p>
        </p:txBody>
      </p:sp>
    </p:spTree>
    <p:extLst>
      <p:ext uri="{BB962C8B-B14F-4D97-AF65-F5344CB8AC3E}">
        <p14:creationId xmlns:p14="http://schemas.microsoft.com/office/powerpoint/2010/main" val="24934986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457200" y="481413"/>
            <a:ext cx="8229600" cy="148687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pt-BR" sz="7200" b="1" dirty="0"/>
              <a:t>OBRIGADO!</a:t>
            </a:r>
          </a:p>
        </p:txBody>
      </p:sp>
      <p:pic>
        <p:nvPicPr>
          <p:cNvPr id="89092" name="Picture 6" descr="ca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72" y="3102108"/>
            <a:ext cx="2225727" cy="2302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9093" name="Picture 5" descr="C:\Users\Marta\Pictures\logo ci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9" y="3102108"/>
            <a:ext cx="2257190" cy="2340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8021D22-31BE-E6F7-FA24-4364B73286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05" y="3102108"/>
            <a:ext cx="2257190" cy="2340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1144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859D3-BDFB-39D7-2B03-C7B4D9872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7E76-2AB5-1773-1A17-3A2266F14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855" y="2681657"/>
            <a:ext cx="8064209" cy="1537417"/>
          </a:xfrm>
          <a:gradFill flip="none" rotWithShape="1">
            <a:gsLst>
              <a:gs pos="100000">
                <a:schemeClr val="tx1"/>
              </a:gs>
              <a:gs pos="2000">
                <a:schemeClr val="tx1"/>
              </a:gs>
              <a:gs pos="52000">
                <a:srgbClr val="006600"/>
              </a:gs>
            </a:gsLst>
            <a:lin ang="10800000" scaled="0"/>
            <a:tileRect/>
          </a:gradFill>
          <a:ln w="12700">
            <a:solidFill>
              <a:srgbClr val="00B0F0"/>
            </a:solidFill>
          </a:ln>
        </p:spPr>
        <p:txBody>
          <a:bodyPr>
            <a:noAutofit/>
          </a:bodyPr>
          <a:lstStyle/>
          <a:p>
            <a:r>
              <a:rPr lang="pt-BR" sz="3200" b="1" i="1" dirty="0">
                <a:cs typeface="Times New Roman" panose="02020603050405020304" pitchFamily="18" charset="0"/>
              </a:rPr>
              <a:t>E-book</a:t>
            </a:r>
            <a:r>
              <a:rPr lang="pt-BR" sz="3200" b="1" dirty="0">
                <a:cs typeface="Times New Roman" panose="02020603050405020304" pitchFamily="18" charset="0"/>
              </a:rPr>
              <a:t>: Procedimentos cirúrgicos obstétricos com feto intrauterino e a importância de novas tecnologias</a:t>
            </a:r>
            <a:endParaRPr lang="en-US" sz="32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1603C71-0C33-F413-C121-43544634D6B1}"/>
              </a:ext>
            </a:extLst>
          </p:cNvPr>
          <p:cNvSpPr txBox="1"/>
          <p:nvPr/>
        </p:nvSpPr>
        <p:spPr>
          <a:xfrm>
            <a:off x="725387" y="1222752"/>
            <a:ext cx="78212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GOVERNO DO ESTADO DO PARÁ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UNIVERSIDADE DO ESTADO DO PARÁ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PRÓ-REITORIA DE PESQUISA E EXTENSÃO</a:t>
            </a:r>
          </a:p>
          <a:p>
            <a:pPr algn="ctr"/>
            <a:endParaRPr lang="pt-BR" sz="1200" b="1" dirty="0">
              <a:solidFill>
                <a:schemeClr val="bg1"/>
              </a:solidFill>
            </a:endParaRPr>
          </a:p>
          <a:p>
            <a:pPr algn="ctr"/>
            <a:r>
              <a:rPr lang="pt-BR" sz="2000" b="1" dirty="0">
                <a:solidFill>
                  <a:srgbClr val="FFFF00"/>
                </a:solidFill>
              </a:rPr>
              <a:t>Programa de Mestrado Profissional em Cirurgia e Pesquisa Experimental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C01CCDD-A7B3-15B9-6E98-05B72F7E92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90" y="177220"/>
            <a:ext cx="817112" cy="81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EB237EC-EB4D-B273-B32A-90A1D7E29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286" y="746104"/>
            <a:ext cx="878887" cy="742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20F1249-0D46-86D1-7A6C-38DE0CD39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519" y="746104"/>
            <a:ext cx="832788" cy="822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1781EFC-5A0A-C34E-848D-8B2851A8D5EA}"/>
              </a:ext>
            </a:extLst>
          </p:cNvPr>
          <p:cNvSpPr/>
          <p:nvPr/>
        </p:nvSpPr>
        <p:spPr>
          <a:xfrm>
            <a:off x="2265518" y="5880296"/>
            <a:ext cx="4697989" cy="787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Belém – Pará</a:t>
            </a:r>
          </a:p>
          <a:p>
            <a:pPr algn="ctr" eaLnBrk="0" fontAlgn="auto" hangingPunct="0">
              <a:spcBef>
                <a:spcPts val="1125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1A5B76-EA4D-5F38-8F6F-36D82D3F5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6732" y="4483304"/>
            <a:ext cx="5355318" cy="1247194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Mestrando: Jackson Luis Ferreira </a:t>
            </a:r>
            <a:r>
              <a:rPr lang="en-US" sz="1600" dirty="0" err="1">
                <a:solidFill>
                  <a:schemeClr val="bg1"/>
                </a:solidFill>
              </a:rPr>
              <a:t>Cantão</a:t>
            </a:r>
            <a:endParaRPr lang="en-US" sz="1600" dirty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Orientadora: Profª. Dra. </a:t>
            </a:r>
            <a:r>
              <a:rPr lang="pt-BR" sz="1600" dirty="0">
                <a:solidFill>
                  <a:schemeClr val="bg1"/>
                </a:solidFill>
              </a:rPr>
              <a:t>Mariana de Sousa Ribeiro de Carvalho</a:t>
            </a:r>
            <a:endParaRPr lang="en-US" sz="1600" dirty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Coorientador: Prof. Dr. Anderson Bentes de Lima</a:t>
            </a:r>
          </a:p>
        </p:txBody>
      </p:sp>
    </p:spTree>
    <p:extLst>
      <p:ext uri="{BB962C8B-B14F-4D97-AF65-F5344CB8AC3E}">
        <p14:creationId xmlns:p14="http://schemas.microsoft.com/office/powerpoint/2010/main" val="392776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904" y="3063"/>
            <a:ext cx="8229600" cy="1143000"/>
          </a:xfrm>
        </p:spPr>
        <p:txBody>
          <a:bodyPr>
            <a:normAutofit/>
          </a:bodyPr>
          <a:lstStyle/>
          <a:p>
            <a:r>
              <a:rPr lang="pt-BR" sz="4000" b="1" dirty="0"/>
              <a:t>ATIVIDADES OBRIGATÓRIAS</a:t>
            </a:r>
          </a:p>
        </p:txBody>
      </p:sp>
      <p:graphicFrame>
        <p:nvGraphicFramePr>
          <p:cNvPr id="5" name="Espaço Reservado para Conteúdo 3">
            <a:extLst>
              <a:ext uri="{FF2B5EF4-FFF2-40B4-BE49-F238E27FC236}">
                <a16:creationId xmlns:a16="http://schemas.microsoft.com/office/drawing/2014/main" id="{5E798E75-A425-11DF-AF35-2CB6414ADC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8734029"/>
              </p:ext>
            </p:extLst>
          </p:nvPr>
        </p:nvGraphicFramePr>
        <p:xfrm>
          <a:off x="0" y="1229327"/>
          <a:ext cx="9144000" cy="4201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2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9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212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0093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126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99638">
                  <a:extLst>
                    <a:ext uri="{9D8B030D-6E8A-4147-A177-3AD203B41FA5}">
                      <a16:colId xmlns:a16="http://schemas.microsoft.com/office/drawing/2014/main" val="2623624530"/>
                    </a:ext>
                  </a:extLst>
                </a:gridCol>
                <a:gridCol w="9342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6115">
                  <a:extLst>
                    <a:ext uri="{9D8B030D-6E8A-4147-A177-3AD203B41FA5}">
                      <a16:colId xmlns:a16="http://schemas.microsoft.com/office/drawing/2014/main" val="3161189348"/>
                    </a:ext>
                  </a:extLst>
                </a:gridCol>
                <a:gridCol w="7072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5881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Turma 2022– Jackson Luis Ferreira Cantão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5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316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DISCIPLINA OBRIGATÓRIAS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704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Registro de Patentes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Metodologia da Pesquisa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Empreendedorismo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Bioética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Bioestatística 1 e 2</a:t>
                      </a: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Metodologia Ativas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Proficiência</a:t>
                      </a:r>
                    </a:p>
                    <a:p>
                      <a:pPr algn="ctr" fontAlgn="ctr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inglês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de disciplinas creditadas</a:t>
                      </a:r>
                      <a:endParaRPr lang="pt-BR" sz="1200" dirty="0"/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de créditos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1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 CR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 CR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 CR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 CR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 CR</a:t>
                      </a: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 CR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Cumprida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283">
                <a:tc gridSpan="13">
                  <a:txBody>
                    <a:bodyPr/>
                    <a:lstStyle/>
                    <a:p>
                      <a:pPr algn="ctr" fontAlgn="b"/>
                      <a:endParaRPr lang="pt-BR" sz="1400" b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DISCIPLINA OPTATIVAS</a:t>
                      </a:r>
                    </a:p>
                    <a:p>
                      <a:pPr algn="ctr" fontAlgn="b"/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3888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Informática em </a:t>
                      </a:r>
                    </a:p>
                    <a:p>
                      <a:pPr algn="ctr" fontAlgn="ctr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Pesquisa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Procedimentos </a:t>
                      </a:r>
                      <a:r>
                        <a:rPr lang="pt-BR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Micro-Cirurgicos</a:t>
                      </a:r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 Reabilitação</a:t>
                      </a: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200" dirty="0"/>
                        <a:t> </a:t>
                      </a:r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Desenvolvimento </a:t>
                      </a:r>
                    </a:p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lang="pt-B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Manufatura de Materiais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Medicina Baseada</a:t>
                      </a:r>
                      <a:r>
                        <a:rPr lang="pt-BR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em Evidências</a:t>
                      </a:r>
                      <a:endParaRPr lang="pt-BR" sz="1200" dirty="0"/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Analise e Desenvolvimento de Produto</a:t>
                      </a:r>
                      <a:endParaRPr lang="pt-BR" sz="1200" dirty="0"/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Modelos experimentais de substituição animal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 fontAlgn="ctr"/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u="none" strike="noStrike">
                          <a:solidFill>
                            <a:schemeClr val="tx1"/>
                          </a:solidFill>
                          <a:effectLst/>
                        </a:rPr>
                        <a:t>Total de disciplinas creditadas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Total de Créditos</a:t>
                      </a:r>
                    </a:p>
                  </a:txBody>
                  <a:tcPr marL="8984" marR="8984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14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 CR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 CR</a:t>
                      </a: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984" marR="8984" marT="8981" marB="0" anchor="b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 CR</a:t>
                      </a: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 CR</a:t>
                      </a: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 CR</a:t>
                      </a:r>
                      <a:endParaRPr lang="pt-BR" sz="1400" b="1" dirty="0"/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 CR</a:t>
                      </a:r>
                    </a:p>
                  </a:txBody>
                  <a:tcPr marL="8984" marR="8984" marT="8981" marB="0" anchor="b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5</a:t>
                      </a:r>
                      <a:endParaRPr lang="pt-BR" sz="1400" b="1" dirty="0"/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984" marR="8984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957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187277</TotalTime>
  <Words>2413</Words>
  <Application>Microsoft Office PowerPoint</Application>
  <PresentationFormat>Apresentação na tela (4:3)</PresentationFormat>
  <Paragraphs>675</Paragraphs>
  <Slides>88</Slides>
  <Notes>48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88</vt:i4>
      </vt:variant>
    </vt:vector>
  </HeadingPairs>
  <TitlesOfParts>
    <vt:vector size="93" baseType="lpstr">
      <vt:lpstr>Arial</vt:lpstr>
      <vt:lpstr>Calibri</vt:lpstr>
      <vt:lpstr>Times New Roman</vt:lpstr>
      <vt:lpstr>Wingdings</vt:lpstr>
      <vt:lpstr>Office Theme</vt:lpstr>
      <vt:lpstr>DEFESA FINAL </vt:lpstr>
      <vt:lpstr>E-book: Procedimentos cirúrgicos obstétricos com feto intrauterino e a importância de novas tecnologias</vt:lpstr>
      <vt:lpstr>Apresentação do PowerPoint</vt:lpstr>
      <vt:lpstr>Apresentação do PowerPoint</vt:lpstr>
      <vt:lpstr>PRODUTOS DA TESE</vt:lpstr>
      <vt:lpstr>MEMORIAL NO PROGRAMA</vt:lpstr>
      <vt:lpstr>Apresentação do PowerPoint</vt:lpstr>
      <vt:lpstr>Apresentação do PowerPoint</vt:lpstr>
      <vt:lpstr>ATIVIDADES OBRIGATÓRIAS</vt:lpstr>
      <vt:lpstr>ATIVIDADES OBRIGATÓRIAS</vt:lpstr>
      <vt:lpstr>PROFICIÊNCIA NA LÍNGUA INGLESA </vt:lpstr>
      <vt:lpstr>CONSELHO EDITORIAL</vt:lpstr>
      <vt:lpstr>ORGANIZADOR DE LIVRO  </vt:lpstr>
      <vt:lpstr>CAPÍTULO DO LIVRO </vt:lpstr>
      <vt:lpstr>CAPÍTULO DO LIVRO </vt:lpstr>
      <vt:lpstr>CAPÍTULO DO LIVRO </vt:lpstr>
      <vt:lpstr>CAPÍTULO DO LIVRO </vt:lpstr>
      <vt:lpstr>ARTIGO CIENTÍFICO</vt:lpstr>
      <vt:lpstr>ARTIGO CIENTÍFICO</vt:lpstr>
      <vt:lpstr>ARTIGO CIENTÍFICO</vt:lpstr>
      <vt:lpstr>DOCENTE</vt:lpstr>
      <vt:lpstr>DOCENTE</vt:lpstr>
      <vt:lpstr>DOCENTE</vt:lpstr>
      <vt:lpstr>CURSO</vt:lpstr>
      <vt:lpstr>CURSO</vt:lpstr>
      <vt:lpstr>CURSO DE PÓS-GRADUAÇÃO</vt:lpstr>
      <vt:lpstr>PARTICIPAÇÃO EM EVENTOS</vt:lpstr>
      <vt:lpstr>PARTICIPAÇÃO NA BANCA DE DEFESA DOS TRABALHOS DE CONCLUSÃO DE CURSO.</vt:lpstr>
      <vt:lpstr>PARTICIPAÇÃO NA BANCA DE DEFESA DOS TRABALHOS DE CONCLUSÃO DE CURSO.</vt:lpstr>
      <vt:lpstr>PARTICIPAÇÃO NA BANCA DE DEFESA DOS TRABALHOS DE CONCLUSÃO DE CURSO.</vt:lpstr>
      <vt:lpstr>REGISTRO DE VÍDEO</vt:lpstr>
      <vt:lpstr>CERTIFICADO DE HONRA</vt:lpstr>
      <vt:lpstr>PRODUTOS DA TESE</vt:lpstr>
      <vt:lpstr>PRODUTOS DA TESE</vt:lpstr>
      <vt:lpstr>PRODUTO PRINCIPAL </vt:lpstr>
      <vt:lpstr>PRODUTO PRINCIPAL </vt:lpstr>
      <vt:lpstr>PRODUTO PRINCIPAL </vt:lpstr>
      <vt:lpstr>PRODUTO PRINCIPAL </vt:lpstr>
      <vt:lpstr>PRODUTO PRINCIPAL </vt:lpstr>
      <vt:lpstr>PRODUTO PRINCIPAL </vt:lpstr>
      <vt:lpstr>PRODUTO PRINCIPAL </vt:lpstr>
      <vt:lpstr>PRODUTO PRINCIPAL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RELATÓRIO ANTIPLÁGIO</vt:lpstr>
      <vt:lpstr>Apresentação do PowerPoint</vt:lpstr>
      <vt:lpstr>Apresentação do PowerPoint</vt:lpstr>
      <vt:lpstr>ARTIGO DE VALIDAÇÃO</vt:lpstr>
      <vt:lpstr>Validação de E-book: Procedimentos cirúrgicos obstétricos com feto intrauterino e a importância de novas tecnologias</vt:lpstr>
      <vt:lpstr>INTRODUÇÃO</vt:lpstr>
      <vt:lpstr>Apresentação do PowerPoint</vt:lpstr>
      <vt:lpstr>Apresentação do PowerPoint</vt:lpstr>
      <vt:lpstr>Apresentação do PowerPoint</vt:lpstr>
      <vt:lpstr>OBJETIVO</vt:lpstr>
      <vt:lpstr>MÉTODO</vt:lpstr>
      <vt:lpstr>CRITÉRIOS DE INCLUSÃO E EXCLUSÃO PARA SELEÇÃO DOS ESPECIALISTAS (JUÍZES):</vt:lpstr>
      <vt:lpstr>MÉTODO</vt:lpstr>
      <vt:lpstr>MÉTODO</vt:lpstr>
      <vt:lpstr>Apresentação do PowerPoint</vt:lpstr>
      <vt:lpstr>Apresentação do PowerPoint</vt:lpstr>
      <vt:lpstr>Apresentação do PowerPoint</vt:lpstr>
      <vt:lpstr>Apresentação do PowerPoint</vt:lpstr>
      <vt:lpstr>ANÁLISE ESTATÍSTICA</vt:lpstr>
      <vt:lpstr>RESULTADOS E DISCUSSÃO</vt:lpstr>
      <vt:lpstr>Apresentação do PowerPoint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CONCLUSÃO</vt:lpstr>
      <vt:lpstr>OBRIGADO!</vt:lpstr>
      <vt:lpstr>E-book: Procedimentos cirúrgicos obstétricos com feto intrauterino e a importância de novas tecnologias</vt:lpstr>
    </vt:vector>
  </TitlesOfParts>
  <Company>MVHB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Proposta de novas metodologias ativas no ensino da semiotécnica</dc:title>
  <dc:creator>Marcus Brito</dc:creator>
  <cp:lastModifiedBy>Jackson Cantao</cp:lastModifiedBy>
  <cp:revision>1855</cp:revision>
  <dcterms:created xsi:type="dcterms:W3CDTF">2014-06-03T12:22:31Z</dcterms:created>
  <dcterms:modified xsi:type="dcterms:W3CDTF">2025-10-28T14:34:27Z</dcterms:modified>
</cp:coreProperties>
</file>