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</p:sldIdLst>
  <p:sldSz cx="15113000" cy="21374100"/>
  <p:notesSz cx="6858000" cy="9144000"/>
  <p:embeddedFontLst>
    <p:embeddedFont>
      <p:font typeface="Arial" panose="020B0604020202020204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4447"/>
    <a:srgbClr val="953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 autoAdjust="0"/>
    <p:restoredTop sz="94582" autoAdjust="0"/>
  </p:normalViewPr>
  <p:slideViewPr>
    <p:cSldViewPr>
      <p:cViewPr varScale="1">
        <p:scale>
          <a:sx n="38" d="100"/>
          <a:sy n="38" d="100"/>
        </p:scale>
        <p:origin x="2816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5120000" cy="21384000"/>
          </a:xfrm>
          <a:custGeom>
            <a:avLst/>
            <a:gdLst/>
            <a:ahLst/>
            <a:cxnLst/>
            <a:rect l="l" t="t" r="r" b="b"/>
            <a:pathLst>
              <a:path w="15120000" h="21384000">
                <a:moveTo>
                  <a:pt x="0" y="0"/>
                </a:moveTo>
                <a:lnTo>
                  <a:pt x="15120000" y="0"/>
                </a:lnTo>
                <a:lnTo>
                  <a:pt x="15120000" y="21384000"/>
                </a:lnTo>
                <a:lnTo>
                  <a:pt x="0" y="213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" r="-10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870102" y="4215794"/>
            <a:ext cx="13289148" cy="2201429"/>
            <a:chOff x="0" y="0"/>
            <a:chExt cx="10268248" cy="1700999"/>
          </a:xfrm>
        </p:grpSpPr>
        <p:sp>
          <p:nvSpPr>
            <p:cNvPr id="4" name="Freeform 4"/>
            <p:cNvSpPr/>
            <p:nvPr/>
          </p:nvSpPr>
          <p:spPr>
            <a:xfrm>
              <a:off x="38100" y="44450"/>
              <a:ext cx="10231418" cy="1656548"/>
            </a:xfrm>
            <a:custGeom>
              <a:avLst/>
              <a:gdLst/>
              <a:ahLst/>
              <a:cxnLst/>
              <a:rect l="l" t="t" r="r" b="b"/>
              <a:pathLst>
                <a:path w="10231418" h="1656548">
                  <a:moveTo>
                    <a:pt x="2540" y="1626069"/>
                  </a:moveTo>
                  <a:cubicBezTo>
                    <a:pt x="0" y="1634959"/>
                    <a:pt x="5080" y="1641309"/>
                    <a:pt x="60384" y="1642579"/>
                  </a:cubicBezTo>
                  <a:cubicBezTo>
                    <a:pt x="124668" y="1643848"/>
                    <a:pt x="180916" y="1643848"/>
                    <a:pt x="245200" y="1643848"/>
                  </a:cubicBezTo>
                  <a:cubicBezTo>
                    <a:pt x="502335" y="1645119"/>
                    <a:pt x="759470" y="1645119"/>
                    <a:pt x="1024640" y="1646389"/>
                  </a:cubicBezTo>
                  <a:cubicBezTo>
                    <a:pt x="1169279" y="1647659"/>
                    <a:pt x="1313917" y="1648929"/>
                    <a:pt x="1450520" y="1650198"/>
                  </a:cubicBezTo>
                  <a:cubicBezTo>
                    <a:pt x="1691584" y="1651469"/>
                    <a:pt x="1924613" y="1651469"/>
                    <a:pt x="2165677" y="1652739"/>
                  </a:cubicBezTo>
                  <a:cubicBezTo>
                    <a:pt x="2262102" y="1652739"/>
                    <a:pt x="2350492" y="1652739"/>
                    <a:pt x="2446918" y="1651469"/>
                  </a:cubicBezTo>
                  <a:cubicBezTo>
                    <a:pt x="2487095" y="1651469"/>
                    <a:pt x="2535308" y="1650198"/>
                    <a:pt x="2575486" y="1650198"/>
                  </a:cubicBezTo>
                  <a:cubicBezTo>
                    <a:pt x="2736195" y="1651469"/>
                    <a:pt x="5950382" y="1642579"/>
                    <a:pt x="6111091" y="1643848"/>
                  </a:cubicBezTo>
                  <a:cubicBezTo>
                    <a:pt x="6336084" y="1645119"/>
                    <a:pt x="6954815" y="1645119"/>
                    <a:pt x="7179808" y="1645119"/>
                  </a:cubicBezTo>
                  <a:cubicBezTo>
                    <a:pt x="7268199" y="1645119"/>
                    <a:pt x="7348553" y="1643848"/>
                    <a:pt x="7436943" y="1643848"/>
                  </a:cubicBezTo>
                  <a:lnTo>
                    <a:pt x="7870858" y="1647659"/>
                  </a:lnTo>
                  <a:cubicBezTo>
                    <a:pt x="8184242" y="1650198"/>
                    <a:pt x="8489590" y="1647659"/>
                    <a:pt x="8802973" y="1651469"/>
                  </a:cubicBezTo>
                  <a:cubicBezTo>
                    <a:pt x="9325278" y="1656548"/>
                    <a:pt x="9855619" y="1650198"/>
                    <a:pt x="10166648" y="1655279"/>
                  </a:cubicBezTo>
                  <a:cubicBezTo>
                    <a:pt x="10186968" y="1656548"/>
                    <a:pt x="10207288" y="1655279"/>
                    <a:pt x="10230148" y="1655279"/>
                  </a:cubicBezTo>
                  <a:lnTo>
                    <a:pt x="10230148" y="1595589"/>
                  </a:lnTo>
                  <a:cubicBezTo>
                    <a:pt x="10228878" y="1531729"/>
                    <a:pt x="10227608" y="1472300"/>
                    <a:pt x="10227608" y="1409156"/>
                  </a:cubicBezTo>
                  <a:cubicBezTo>
                    <a:pt x="10227608" y="1336108"/>
                    <a:pt x="10231418" y="1261821"/>
                    <a:pt x="10225068" y="1188773"/>
                  </a:cubicBezTo>
                  <a:cubicBezTo>
                    <a:pt x="10217448" y="1140487"/>
                    <a:pt x="10206018" y="188381"/>
                    <a:pt x="10206018" y="140095"/>
                  </a:cubicBezTo>
                  <a:cubicBezTo>
                    <a:pt x="10203478" y="106666"/>
                    <a:pt x="10202208" y="71999"/>
                    <a:pt x="10199668" y="38570"/>
                  </a:cubicBezTo>
                  <a:cubicBezTo>
                    <a:pt x="10199668" y="28665"/>
                    <a:pt x="10198398" y="18760"/>
                    <a:pt x="10197128" y="6350"/>
                  </a:cubicBezTo>
                  <a:cubicBezTo>
                    <a:pt x="10186968" y="3810"/>
                    <a:pt x="10178078" y="2540"/>
                    <a:pt x="10167918" y="1270"/>
                  </a:cubicBezTo>
                  <a:cubicBezTo>
                    <a:pt x="10160298" y="0"/>
                    <a:pt x="10152678" y="1270"/>
                    <a:pt x="10146328" y="1270"/>
                  </a:cubicBezTo>
                  <a:lnTo>
                    <a:pt x="20207" y="6350"/>
                  </a:lnTo>
                  <a:lnTo>
                    <a:pt x="2540" y="162606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430" y="16510"/>
              <a:ext cx="10207288" cy="1646389"/>
            </a:xfrm>
            <a:custGeom>
              <a:avLst/>
              <a:gdLst/>
              <a:ahLst/>
              <a:cxnLst/>
              <a:rect l="l" t="t" r="r" b="b"/>
              <a:pathLst>
                <a:path w="10207288" h="1646389">
                  <a:moveTo>
                    <a:pt x="10207288" y="1646389"/>
                  </a:moveTo>
                  <a:lnTo>
                    <a:pt x="0" y="1638769"/>
                  </a:lnTo>
                  <a:lnTo>
                    <a:pt x="0" y="584039"/>
                  </a:lnTo>
                  <a:lnTo>
                    <a:pt x="7620" y="20320"/>
                  </a:lnTo>
                  <a:lnTo>
                    <a:pt x="5133328" y="0"/>
                  </a:lnTo>
                  <a:lnTo>
                    <a:pt x="10185698" y="889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10236498" cy="1673059"/>
            </a:xfrm>
            <a:custGeom>
              <a:avLst/>
              <a:gdLst/>
              <a:ahLst/>
              <a:cxnLst/>
              <a:rect l="l" t="t" r="r" b="b"/>
              <a:pathLst>
                <a:path w="10236498" h="1673059">
                  <a:moveTo>
                    <a:pt x="10202208" y="21590"/>
                  </a:moveTo>
                  <a:cubicBezTo>
                    <a:pt x="10203478" y="34290"/>
                    <a:pt x="10203478" y="44450"/>
                    <a:pt x="10204748" y="54543"/>
                  </a:cubicBezTo>
                  <a:cubicBezTo>
                    <a:pt x="10207288" y="87972"/>
                    <a:pt x="10208558" y="122639"/>
                    <a:pt x="10211098" y="156068"/>
                  </a:cubicBezTo>
                  <a:cubicBezTo>
                    <a:pt x="10211098" y="204355"/>
                    <a:pt x="10223798" y="1156460"/>
                    <a:pt x="10230148" y="1204746"/>
                  </a:cubicBezTo>
                  <a:cubicBezTo>
                    <a:pt x="10236498" y="1277795"/>
                    <a:pt x="10232688" y="1352081"/>
                    <a:pt x="10232688" y="1425130"/>
                  </a:cubicBezTo>
                  <a:cubicBezTo>
                    <a:pt x="10232688" y="1489511"/>
                    <a:pt x="10233958" y="1548940"/>
                    <a:pt x="10235228" y="1612098"/>
                  </a:cubicBezTo>
                  <a:lnTo>
                    <a:pt x="10235228" y="1671789"/>
                  </a:lnTo>
                  <a:cubicBezTo>
                    <a:pt x="10212368" y="1671789"/>
                    <a:pt x="10192048" y="1673059"/>
                    <a:pt x="10171728" y="1671789"/>
                  </a:cubicBezTo>
                  <a:cubicBezTo>
                    <a:pt x="9664500" y="1666709"/>
                    <a:pt x="9134160" y="1673059"/>
                    <a:pt x="8611854" y="1667979"/>
                  </a:cubicBezTo>
                  <a:cubicBezTo>
                    <a:pt x="8298470" y="1664169"/>
                    <a:pt x="7993123" y="1666709"/>
                    <a:pt x="7679740" y="1664169"/>
                  </a:cubicBezTo>
                  <a:lnTo>
                    <a:pt x="7245825" y="1660359"/>
                  </a:lnTo>
                  <a:cubicBezTo>
                    <a:pt x="7157435" y="1660359"/>
                    <a:pt x="7077080" y="1661629"/>
                    <a:pt x="6988689" y="1661629"/>
                  </a:cubicBezTo>
                  <a:cubicBezTo>
                    <a:pt x="6763697" y="1660359"/>
                    <a:pt x="6144965" y="1661629"/>
                    <a:pt x="5919973" y="1660359"/>
                  </a:cubicBezTo>
                  <a:cubicBezTo>
                    <a:pt x="5759263" y="1659089"/>
                    <a:pt x="2545076" y="1667979"/>
                    <a:pt x="2384367" y="1666709"/>
                  </a:cubicBezTo>
                  <a:cubicBezTo>
                    <a:pt x="2344189" y="1666709"/>
                    <a:pt x="2295977" y="1667979"/>
                    <a:pt x="2255799" y="1667979"/>
                  </a:cubicBezTo>
                  <a:cubicBezTo>
                    <a:pt x="2159374" y="1667979"/>
                    <a:pt x="2070983" y="1669248"/>
                    <a:pt x="1974558" y="1669248"/>
                  </a:cubicBezTo>
                  <a:cubicBezTo>
                    <a:pt x="1733494" y="1669248"/>
                    <a:pt x="1500465" y="1667979"/>
                    <a:pt x="1259401" y="1666709"/>
                  </a:cubicBezTo>
                  <a:cubicBezTo>
                    <a:pt x="1114763" y="1665439"/>
                    <a:pt x="970125" y="1664169"/>
                    <a:pt x="833522" y="1662898"/>
                  </a:cubicBezTo>
                  <a:cubicBezTo>
                    <a:pt x="576387" y="1661629"/>
                    <a:pt x="319252" y="1660359"/>
                    <a:pt x="54081" y="1660359"/>
                  </a:cubicBezTo>
                  <a:cubicBezTo>
                    <a:pt x="38100" y="1660359"/>
                    <a:pt x="29210" y="1660359"/>
                    <a:pt x="19050" y="1659089"/>
                  </a:cubicBezTo>
                  <a:cubicBezTo>
                    <a:pt x="10160" y="1657819"/>
                    <a:pt x="5080" y="1651469"/>
                    <a:pt x="7620" y="1642579"/>
                  </a:cubicBezTo>
                  <a:cubicBezTo>
                    <a:pt x="16510" y="1610846"/>
                    <a:pt x="12700" y="1579893"/>
                    <a:pt x="11430" y="1547702"/>
                  </a:cubicBezTo>
                  <a:cubicBezTo>
                    <a:pt x="10160" y="1482083"/>
                    <a:pt x="6350" y="1417701"/>
                    <a:pt x="7620" y="1352081"/>
                  </a:cubicBezTo>
                  <a:cubicBezTo>
                    <a:pt x="5080" y="1270366"/>
                    <a:pt x="0" y="258831"/>
                    <a:pt x="7620" y="175878"/>
                  </a:cubicBezTo>
                  <a:cubicBezTo>
                    <a:pt x="8890" y="159783"/>
                    <a:pt x="7620" y="142449"/>
                    <a:pt x="8890" y="126354"/>
                  </a:cubicBezTo>
                  <a:cubicBezTo>
                    <a:pt x="10160" y="100353"/>
                    <a:pt x="12700" y="7187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18365" y="30480"/>
                    <a:pt x="246933" y="29210"/>
                  </a:cubicBezTo>
                  <a:cubicBezTo>
                    <a:pt x="463890" y="25400"/>
                    <a:pt x="680848" y="22860"/>
                    <a:pt x="905841" y="20320"/>
                  </a:cubicBezTo>
                  <a:cubicBezTo>
                    <a:pt x="1058515" y="17780"/>
                    <a:pt x="1211189" y="16510"/>
                    <a:pt x="1355827" y="13970"/>
                  </a:cubicBezTo>
                  <a:cubicBezTo>
                    <a:pt x="1500465" y="11430"/>
                    <a:pt x="1653139" y="8890"/>
                    <a:pt x="1797778" y="8890"/>
                  </a:cubicBezTo>
                  <a:cubicBezTo>
                    <a:pt x="1958487" y="7620"/>
                    <a:pt x="2119197" y="10160"/>
                    <a:pt x="2279906" y="8890"/>
                  </a:cubicBezTo>
                  <a:cubicBezTo>
                    <a:pt x="2480793" y="8890"/>
                    <a:pt x="6120859" y="6350"/>
                    <a:pt x="6321746" y="5080"/>
                  </a:cubicBezTo>
                  <a:cubicBezTo>
                    <a:pt x="6514597" y="3810"/>
                    <a:pt x="6707449" y="2540"/>
                    <a:pt x="6908335" y="2540"/>
                  </a:cubicBezTo>
                  <a:cubicBezTo>
                    <a:pt x="7237789" y="1270"/>
                    <a:pt x="7559208" y="0"/>
                    <a:pt x="7888662" y="0"/>
                  </a:cubicBezTo>
                  <a:cubicBezTo>
                    <a:pt x="8025265" y="0"/>
                    <a:pt x="8169903" y="2540"/>
                    <a:pt x="8306506" y="2540"/>
                  </a:cubicBezTo>
                  <a:cubicBezTo>
                    <a:pt x="8684173" y="3810"/>
                    <a:pt x="9069875" y="5080"/>
                    <a:pt x="9447543" y="7620"/>
                  </a:cubicBezTo>
                  <a:cubicBezTo>
                    <a:pt x="9648430" y="8890"/>
                    <a:pt x="9849316" y="12700"/>
                    <a:pt x="10050203" y="16510"/>
                  </a:cubicBezTo>
                  <a:lnTo>
                    <a:pt x="10171728" y="16510"/>
                  </a:lnTo>
                  <a:cubicBezTo>
                    <a:pt x="10183158" y="17780"/>
                    <a:pt x="10192048" y="20320"/>
                    <a:pt x="10202208" y="21590"/>
                  </a:cubicBezTo>
                  <a:close/>
                  <a:moveTo>
                    <a:pt x="10212368" y="1655279"/>
                  </a:moveTo>
                  <a:cubicBezTo>
                    <a:pt x="10213638" y="1638769"/>
                    <a:pt x="10214908" y="1626069"/>
                    <a:pt x="10214908" y="1613369"/>
                  </a:cubicBezTo>
                  <a:cubicBezTo>
                    <a:pt x="10213638" y="1542750"/>
                    <a:pt x="10212368" y="1477130"/>
                    <a:pt x="10212368" y="1406558"/>
                  </a:cubicBezTo>
                  <a:cubicBezTo>
                    <a:pt x="10212368" y="1374367"/>
                    <a:pt x="10214908" y="1342176"/>
                    <a:pt x="10213638" y="1309986"/>
                  </a:cubicBezTo>
                  <a:cubicBezTo>
                    <a:pt x="10213638" y="1280271"/>
                    <a:pt x="10212368" y="1249318"/>
                    <a:pt x="10211098" y="1219604"/>
                  </a:cubicBezTo>
                  <a:cubicBezTo>
                    <a:pt x="10206018" y="1173794"/>
                    <a:pt x="10194588" y="225402"/>
                    <a:pt x="10194588" y="179592"/>
                  </a:cubicBezTo>
                  <a:cubicBezTo>
                    <a:pt x="10192048" y="141211"/>
                    <a:pt x="10189508" y="101592"/>
                    <a:pt x="10186968" y="63210"/>
                  </a:cubicBezTo>
                  <a:cubicBezTo>
                    <a:pt x="10185698" y="44450"/>
                    <a:pt x="10184428" y="43180"/>
                    <a:pt x="10162699" y="41910"/>
                  </a:cubicBezTo>
                  <a:cubicBezTo>
                    <a:pt x="10138593" y="41910"/>
                    <a:pt x="10122523" y="41910"/>
                    <a:pt x="10098416" y="40640"/>
                  </a:cubicBezTo>
                  <a:cubicBezTo>
                    <a:pt x="9897529" y="36830"/>
                    <a:pt x="9688607" y="31750"/>
                    <a:pt x="9487720" y="30480"/>
                  </a:cubicBezTo>
                  <a:cubicBezTo>
                    <a:pt x="8997557" y="26670"/>
                    <a:pt x="8499357" y="25400"/>
                    <a:pt x="8009194" y="22860"/>
                  </a:cubicBezTo>
                  <a:lnTo>
                    <a:pt x="7430640" y="22860"/>
                  </a:lnTo>
                  <a:cubicBezTo>
                    <a:pt x="7173505" y="22860"/>
                    <a:pt x="6916370" y="22860"/>
                    <a:pt x="6667271" y="24130"/>
                  </a:cubicBezTo>
                  <a:cubicBezTo>
                    <a:pt x="6450313" y="25400"/>
                    <a:pt x="2794176" y="29210"/>
                    <a:pt x="2577218" y="29210"/>
                  </a:cubicBezTo>
                  <a:cubicBezTo>
                    <a:pt x="2223657" y="29210"/>
                    <a:pt x="1870097" y="26670"/>
                    <a:pt x="1516536" y="33020"/>
                  </a:cubicBezTo>
                  <a:cubicBezTo>
                    <a:pt x="1331721" y="36830"/>
                    <a:pt x="1154940" y="36830"/>
                    <a:pt x="978160" y="38100"/>
                  </a:cubicBezTo>
                  <a:cubicBezTo>
                    <a:pt x="672812" y="41910"/>
                    <a:pt x="367465" y="45720"/>
                    <a:pt x="62117" y="50800"/>
                  </a:cubicBezTo>
                  <a:cubicBezTo>
                    <a:pt x="36830" y="50800"/>
                    <a:pt x="34290" y="53305"/>
                    <a:pt x="33020" y="68163"/>
                  </a:cubicBezTo>
                  <a:cubicBezTo>
                    <a:pt x="31750" y="90449"/>
                    <a:pt x="31750" y="112735"/>
                    <a:pt x="30480" y="135020"/>
                  </a:cubicBezTo>
                  <a:cubicBezTo>
                    <a:pt x="29210" y="172164"/>
                    <a:pt x="26670" y="208069"/>
                    <a:pt x="25400" y="245212"/>
                  </a:cubicBezTo>
                  <a:cubicBezTo>
                    <a:pt x="20320" y="284832"/>
                    <a:pt x="26670" y="1253033"/>
                    <a:pt x="29210" y="1292652"/>
                  </a:cubicBezTo>
                  <a:cubicBezTo>
                    <a:pt x="29210" y="1334748"/>
                    <a:pt x="29210" y="1378082"/>
                    <a:pt x="30480" y="1420177"/>
                  </a:cubicBezTo>
                  <a:cubicBezTo>
                    <a:pt x="30480" y="1451130"/>
                    <a:pt x="33020" y="1482083"/>
                    <a:pt x="33020" y="1513035"/>
                  </a:cubicBezTo>
                  <a:cubicBezTo>
                    <a:pt x="33020" y="1546464"/>
                    <a:pt x="33020" y="1579893"/>
                    <a:pt x="31750" y="1613369"/>
                  </a:cubicBezTo>
                  <a:lnTo>
                    <a:pt x="31750" y="1623529"/>
                  </a:lnTo>
                  <a:cubicBezTo>
                    <a:pt x="31750" y="1633689"/>
                    <a:pt x="35560" y="1637499"/>
                    <a:pt x="44450" y="1637499"/>
                  </a:cubicBezTo>
                  <a:cubicBezTo>
                    <a:pt x="134436" y="1637499"/>
                    <a:pt x="246932" y="1638769"/>
                    <a:pt x="351394" y="1638769"/>
                  </a:cubicBezTo>
                  <a:cubicBezTo>
                    <a:pt x="504067" y="1638769"/>
                    <a:pt x="664777" y="1636229"/>
                    <a:pt x="817451" y="1638769"/>
                  </a:cubicBezTo>
                  <a:cubicBezTo>
                    <a:pt x="1066550" y="1642579"/>
                    <a:pt x="1315650" y="1645119"/>
                    <a:pt x="1564749" y="1643849"/>
                  </a:cubicBezTo>
                  <a:cubicBezTo>
                    <a:pt x="1725459" y="1642579"/>
                    <a:pt x="1878132" y="1645119"/>
                    <a:pt x="2038842" y="1645119"/>
                  </a:cubicBezTo>
                  <a:cubicBezTo>
                    <a:pt x="2271870" y="1645119"/>
                    <a:pt x="2504899" y="1643849"/>
                    <a:pt x="2737928" y="1645119"/>
                  </a:cubicBezTo>
                  <a:cubicBezTo>
                    <a:pt x="3083453" y="1646389"/>
                    <a:pt x="6876194" y="1636229"/>
                    <a:pt x="7229754" y="1638769"/>
                  </a:cubicBezTo>
                  <a:cubicBezTo>
                    <a:pt x="7382428" y="1640039"/>
                    <a:pt x="7535101" y="1641309"/>
                    <a:pt x="7679740" y="1641309"/>
                  </a:cubicBezTo>
                  <a:cubicBezTo>
                    <a:pt x="7944911" y="1643849"/>
                    <a:pt x="8202045" y="1640039"/>
                    <a:pt x="8467216" y="1643849"/>
                  </a:cubicBezTo>
                  <a:cubicBezTo>
                    <a:pt x="8684173" y="1646389"/>
                    <a:pt x="8901130" y="1646389"/>
                    <a:pt x="9118089" y="1648929"/>
                  </a:cubicBezTo>
                  <a:cubicBezTo>
                    <a:pt x="9439508" y="1652739"/>
                    <a:pt x="9760926" y="1655279"/>
                    <a:pt x="10082345" y="1656549"/>
                  </a:cubicBezTo>
                  <a:cubicBezTo>
                    <a:pt x="10174268" y="1656549"/>
                    <a:pt x="10192048" y="1655279"/>
                    <a:pt x="10212368" y="165527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70102" y="6670973"/>
            <a:ext cx="6577898" cy="3592679"/>
            <a:chOff x="0" y="0"/>
            <a:chExt cx="5082605" cy="2775989"/>
          </a:xfrm>
        </p:grpSpPr>
        <p:sp>
          <p:nvSpPr>
            <p:cNvPr id="8" name="Freeform 8"/>
            <p:cNvSpPr/>
            <p:nvPr/>
          </p:nvSpPr>
          <p:spPr>
            <a:xfrm>
              <a:off x="38100" y="44450"/>
              <a:ext cx="5045775" cy="2731538"/>
            </a:xfrm>
            <a:custGeom>
              <a:avLst/>
              <a:gdLst/>
              <a:ahLst/>
              <a:cxnLst/>
              <a:rect l="l" t="t" r="r" b="b"/>
              <a:pathLst>
                <a:path w="5045775" h="2731538">
                  <a:moveTo>
                    <a:pt x="2540" y="2701059"/>
                  </a:moveTo>
                  <a:cubicBezTo>
                    <a:pt x="0" y="2709949"/>
                    <a:pt x="5080" y="2716299"/>
                    <a:pt x="32141" y="2717569"/>
                  </a:cubicBezTo>
                  <a:cubicBezTo>
                    <a:pt x="63490" y="2718839"/>
                    <a:pt x="90921" y="2718839"/>
                    <a:pt x="122271" y="2718839"/>
                  </a:cubicBezTo>
                  <a:cubicBezTo>
                    <a:pt x="247668" y="2720109"/>
                    <a:pt x="373066" y="2720109"/>
                    <a:pt x="502382" y="2721379"/>
                  </a:cubicBezTo>
                  <a:cubicBezTo>
                    <a:pt x="572918" y="2722649"/>
                    <a:pt x="643454" y="2723919"/>
                    <a:pt x="710072" y="2725189"/>
                  </a:cubicBezTo>
                  <a:cubicBezTo>
                    <a:pt x="827632" y="2726459"/>
                    <a:pt x="941274" y="2726459"/>
                    <a:pt x="1058834" y="2727729"/>
                  </a:cubicBezTo>
                  <a:cubicBezTo>
                    <a:pt x="1105858" y="2727729"/>
                    <a:pt x="1148963" y="2727729"/>
                    <a:pt x="1195987" y="2726459"/>
                  </a:cubicBezTo>
                  <a:cubicBezTo>
                    <a:pt x="1215581" y="2726459"/>
                    <a:pt x="1239093" y="2725189"/>
                    <a:pt x="1258686" y="2725189"/>
                  </a:cubicBezTo>
                  <a:cubicBezTo>
                    <a:pt x="1337060" y="2726459"/>
                    <a:pt x="2904530" y="2717569"/>
                    <a:pt x="2982903" y="2718839"/>
                  </a:cubicBezTo>
                  <a:cubicBezTo>
                    <a:pt x="3092626" y="2720109"/>
                    <a:pt x="3394364" y="2720109"/>
                    <a:pt x="3504087" y="2720109"/>
                  </a:cubicBezTo>
                  <a:cubicBezTo>
                    <a:pt x="3547192" y="2720109"/>
                    <a:pt x="3586379" y="2718839"/>
                    <a:pt x="3629484" y="2718839"/>
                  </a:cubicBezTo>
                  <a:lnTo>
                    <a:pt x="3841093" y="2722649"/>
                  </a:lnTo>
                  <a:cubicBezTo>
                    <a:pt x="3993921" y="2725189"/>
                    <a:pt x="4142831" y="2722649"/>
                    <a:pt x="4295659" y="2726459"/>
                  </a:cubicBezTo>
                  <a:cubicBezTo>
                    <a:pt x="4550373" y="2731539"/>
                    <a:pt x="4809005" y="2725189"/>
                    <a:pt x="4981005" y="2730269"/>
                  </a:cubicBezTo>
                  <a:cubicBezTo>
                    <a:pt x="5001325" y="2731539"/>
                    <a:pt x="5021645" y="2730269"/>
                    <a:pt x="5044505" y="2730269"/>
                  </a:cubicBezTo>
                  <a:lnTo>
                    <a:pt x="5044505" y="2670579"/>
                  </a:lnTo>
                  <a:cubicBezTo>
                    <a:pt x="5043235" y="2582359"/>
                    <a:pt x="5041965" y="2481966"/>
                    <a:pt x="5041965" y="2375298"/>
                  </a:cubicBezTo>
                  <a:cubicBezTo>
                    <a:pt x="5041965" y="2251898"/>
                    <a:pt x="5045775" y="2126407"/>
                    <a:pt x="5039425" y="2003007"/>
                  </a:cubicBezTo>
                  <a:cubicBezTo>
                    <a:pt x="5031805" y="1921437"/>
                    <a:pt x="5020375" y="313055"/>
                    <a:pt x="5020375" y="231486"/>
                  </a:cubicBezTo>
                  <a:cubicBezTo>
                    <a:pt x="5017835" y="175014"/>
                    <a:pt x="5016565" y="116452"/>
                    <a:pt x="5014025" y="59981"/>
                  </a:cubicBezTo>
                  <a:cubicBezTo>
                    <a:pt x="5014025" y="43248"/>
                    <a:pt x="5012755" y="26516"/>
                    <a:pt x="5011485" y="6350"/>
                  </a:cubicBezTo>
                  <a:cubicBezTo>
                    <a:pt x="5001325" y="3810"/>
                    <a:pt x="4992435" y="2540"/>
                    <a:pt x="4982275" y="1270"/>
                  </a:cubicBezTo>
                  <a:cubicBezTo>
                    <a:pt x="4974655" y="0"/>
                    <a:pt x="4967035" y="1270"/>
                    <a:pt x="4960685" y="1270"/>
                  </a:cubicBezTo>
                  <a:lnTo>
                    <a:pt x="12548" y="6350"/>
                  </a:lnTo>
                  <a:lnTo>
                    <a:pt x="2540" y="270105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11430" y="16510"/>
              <a:ext cx="5021645" cy="2721379"/>
            </a:xfrm>
            <a:custGeom>
              <a:avLst/>
              <a:gdLst/>
              <a:ahLst/>
              <a:cxnLst/>
              <a:rect l="l" t="t" r="r" b="b"/>
              <a:pathLst>
                <a:path w="5021645" h="2721379">
                  <a:moveTo>
                    <a:pt x="5021645" y="2721379"/>
                  </a:moveTo>
                  <a:lnTo>
                    <a:pt x="0" y="2713759"/>
                  </a:lnTo>
                  <a:lnTo>
                    <a:pt x="0" y="962178"/>
                  </a:lnTo>
                  <a:lnTo>
                    <a:pt x="7620" y="20320"/>
                  </a:lnTo>
                  <a:lnTo>
                    <a:pt x="2519739" y="0"/>
                  </a:lnTo>
                  <a:lnTo>
                    <a:pt x="5000055" y="889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-3810" y="0"/>
              <a:ext cx="5050855" cy="2748049"/>
            </a:xfrm>
            <a:custGeom>
              <a:avLst/>
              <a:gdLst/>
              <a:ahLst/>
              <a:cxnLst/>
              <a:rect l="l" t="t" r="r" b="b"/>
              <a:pathLst>
                <a:path w="5050855" h="2748049">
                  <a:moveTo>
                    <a:pt x="5016565" y="21590"/>
                  </a:moveTo>
                  <a:cubicBezTo>
                    <a:pt x="5017835" y="34290"/>
                    <a:pt x="5017835" y="44450"/>
                    <a:pt x="5019105" y="56325"/>
                  </a:cubicBezTo>
                  <a:cubicBezTo>
                    <a:pt x="5021645" y="112797"/>
                    <a:pt x="5022915" y="171359"/>
                    <a:pt x="5025455" y="227831"/>
                  </a:cubicBezTo>
                  <a:cubicBezTo>
                    <a:pt x="5025455" y="309400"/>
                    <a:pt x="5038155" y="1917782"/>
                    <a:pt x="5044505" y="1999352"/>
                  </a:cubicBezTo>
                  <a:cubicBezTo>
                    <a:pt x="5050855" y="2122752"/>
                    <a:pt x="5047045" y="2248243"/>
                    <a:pt x="5047045" y="2371643"/>
                  </a:cubicBezTo>
                  <a:cubicBezTo>
                    <a:pt x="5047045" y="2480402"/>
                    <a:pt x="5048315" y="2580796"/>
                    <a:pt x="5049585" y="2687089"/>
                  </a:cubicBezTo>
                  <a:lnTo>
                    <a:pt x="5049585" y="2746779"/>
                  </a:lnTo>
                  <a:cubicBezTo>
                    <a:pt x="5026725" y="2746779"/>
                    <a:pt x="5006405" y="2748049"/>
                    <a:pt x="4986085" y="2746779"/>
                  </a:cubicBezTo>
                  <a:cubicBezTo>
                    <a:pt x="4737274" y="2741699"/>
                    <a:pt x="4478642" y="2748049"/>
                    <a:pt x="4223928" y="2742969"/>
                  </a:cubicBezTo>
                  <a:cubicBezTo>
                    <a:pt x="4071099" y="2739159"/>
                    <a:pt x="3922190" y="2741699"/>
                    <a:pt x="3769361" y="2739159"/>
                  </a:cubicBezTo>
                  <a:lnTo>
                    <a:pt x="3557753" y="2735349"/>
                  </a:lnTo>
                  <a:cubicBezTo>
                    <a:pt x="3514648" y="2735349"/>
                    <a:pt x="3475461" y="2736619"/>
                    <a:pt x="3432355" y="2736619"/>
                  </a:cubicBezTo>
                  <a:cubicBezTo>
                    <a:pt x="3322632" y="2735349"/>
                    <a:pt x="3020894" y="2736619"/>
                    <a:pt x="2911171" y="2735349"/>
                  </a:cubicBezTo>
                  <a:cubicBezTo>
                    <a:pt x="2832798" y="2734079"/>
                    <a:pt x="1265328" y="2742969"/>
                    <a:pt x="1186955" y="2741699"/>
                  </a:cubicBezTo>
                  <a:cubicBezTo>
                    <a:pt x="1167361" y="2741699"/>
                    <a:pt x="1143849" y="2742969"/>
                    <a:pt x="1124256" y="2742969"/>
                  </a:cubicBezTo>
                  <a:cubicBezTo>
                    <a:pt x="1077232" y="2742969"/>
                    <a:pt x="1034126" y="2744239"/>
                    <a:pt x="987102" y="2744239"/>
                  </a:cubicBezTo>
                  <a:cubicBezTo>
                    <a:pt x="869542" y="2744239"/>
                    <a:pt x="755900" y="2742969"/>
                    <a:pt x="638340" y="2741699"/>
                  </a:cubicBezTo>
                  <a:cubicBezTo>
                    <a:pt x="567804" y="2740429"/>
                    <a:pt x="497268" y="2739159"/>
                    <a:pt x="430650" y="2737889"/>
                  </a:cubicBezTo>
                  <a:cubicBezTo>
                    <a:pt x="305253" y="2736619"/>
                    <a:pt x="179855" y="2735349"/>
                    <a:pt x="50539" y="2735349"/>
                  </a:cubicBezTo>
                  <a:cubicBezTo>
                    <a:pt x="38100" y="2735349"/>
                    <a:pt x="29210" y="2735349"/>
                    <a:pt x="19050" y="2734079"/>
                  </a:cubicBezTo>
                  <a:cubicBezTo>
                    <a:pt x="10160" y="2732809"/>
                    <a:pt x="5080" y="2726459"/>
                    <a:pt x="7620" y="2717569"/>
                  </a:cubicBezTo>
                  <a:cubicBezTo>
                    <a:pt x="16510" y="2685372"/>
                    <a:pt x="12700" y="2633084"/>
                    <a:pt x="11430" y="2578704"/>
                  </a:cubicBezTo>
                  <a:cubicBezTo>
                    <a:pt x="10160" y="2467853"/>
                    <a:pt x="6350" y="2359094"/>
                    <a:pt x="7620" y="2248243"/>
                  </a:cubicBezTo>
                  <a:cubicBezTo>
                    <a:pt x="5080" y="2110203"/>
                    <a:pt x="0" y="401427"/>
                    <a:pt x="7620" y="261295"/>
                  </a:cubicBezTo>
                  <a:cubicBezTo>
                    <a:pt x="8890" y="234105"/>
                    <a:pt x="7620" y="204824"/>
                    <a:pt x="8890" y="177634"/>
                  </a:cubicBezTo>
                  <a:cubicBezTo>
                    <a:pt x="10160" y="133712"/>
                    <a:pt x="12700" y="8560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888" y="30480"/>
                    <a:pt x="144587" y="29210"/>
                  </a:cubicBezTo>
                  <a:cubicBezTo>
                    <a:pt x="250391" y="25400"/>
                    <a:pt x="356196" y="22860"/>
                    <a:pt x="465919" y="20320"/>
                  </a:cubicBezTo>
                  <a:cubicBezTo>
                    <a:pt x="540373" y="17780"/>
                    <a:pt x="614828" y="16510"/>
                    <a:pt x="685364" y="13970"/>
                  </a:cubicBezTo>
                  <a:cubicBezTo>
                    <a:pt x="755900" y="11430"/>
                    <a:pt x="830355" y="8890"/>
                    <a:pt x="900891" y="8890"/>
                  </a:cubicBezTo>
                  <a:cubicBezTo>
                    <a:pt x="979265" y="7620"/>
                    <a:pt x="1057638" y="10160"/>
                    <a:pt x="1136012" y="8890"/>
                  </a:cubicBezTo>
                  <a:cubicBezTo>
                    <a:pt x="1233979" y="8890"/>
                    <a:pt x="3009138" y="6350"/>
                    <a:pt x="3107105" y="5080"/>
                  </a:cubicBezTo>
                  <a:cubicBezTo>
                    <a:pt x="3201154" y="3810"/>
                    <a:pt x="3295202" y="2540"/>
                    <a:pt x="3393169" y="2540"/>
                  </a:cubicBezTo>
                  <a:cubicBezTo>
                    <a:pt x="3553834" y="1270"/>
                    <a:pt x="3710581" y="0"/>
                    <a:pt x="3871247" y="0"/>
                  </a:cubicBezTo>
                  <a:cubicBezTo>
                    <a:pt x="3937864" y="0"/>
                    <a:pt x="4008400" y="2540"/>
                    <a:pt x="4075018" y="2540"/>
                  </a:cubicBezTo>
                  <a:cubicBezTo>
                    <a:pt x="4259196" y="3810"/>
                    <a:pt x="4447292" y="5080"/>
                    <a:pt x="4631470" y="7620"/>
                  </a:cubicBezTo>
                  <a:cubicBezTo>
                    <a:pt x="4729437" y="8890"/>
                    <a:pt x="4827404" y="12700"/>
                    <a:pt x="4925370" y="16510"/>
                  </a:cubicBezTo>
                  <a:lnTo>
                    <a:pt x="4986085" y="16510"/>
                  </a:lnTo>
                  <a:cubicBezTo>
                    <a:pt x="4997515" y="17780"/>
                    <a:pt x="5006405" y="20320"/>
                    <a:pt x="5016565" y="21590"/>
                  </a:cubicBezTo>
                  <a:close/>
                  <a:moveTo>
                    <a:pt x="5026725" y="2730269"/>
                  </a:moveTo>
                  <a:cubicBezTo>
                    <a:pt x="5027995" y="2713759"/>
                    <a:pt x="5029265" y="2701059"/>
                    <a:pt x="5029265" y="2688359"/>
                  </a:cubicBezTo>
                  <a:cubicBezTo>
                    <a:pt x="5027995" y="2570338"/>
                    <a:pt x="5026725" y="2459487"/>
                    <a:pt x="5026725" y="2340270"/>
                  </a:cubicBezTo>
                  <a:cubicBezTo>
                    <a:pt x="5026725" y="2285891"/>
                    <a:pt x="5029265" y="2231511"/>
                    <a:pt x="5027995" y="2177131"/>
                  </a:cubicBezTo>
                  <a:cubicBezTo>
                    <a:pt x="5027995" y="2126935"/>
                    <a:pt x="5026725" y="2074647"/>
                    <a:pt x="5025455" y="2024450"/>
                  </a:cubicBezTo>
                  <a:cubicBezTo>
                    <a:pt x="5020375" y="1947064"/>
                    <a:pt x="5008945" y="344956"/>
                    <a:pt x="5008945" y="267570"/>
                  </a:cubicBezTo>
                  <a:cubicBezTo>
                    <a:pt x="5006405" y="202732"/>
                    <a:pt x="5003865" y="135803"/>
                    <a:pt x="5001325" y="70966"/>
                  </a:cubicBezTo>
                  <a:cubicBezTo>
                    <a:pt x="5000055" y="44450"/>
                    <a:pt x="4998785" y="43180"/>
                    <a:pt x="4980232" y="41910"/>
                  </a:cubicBezTo>
                  <a:cubicBezTo>
                    <a:pt x="4968476" y="41910"/>
                    <a:pt x="4960638" y="41910"/>
                    <a:pt x="4948882" y="40640"/>
                  </a:cubicBezTo>
                  <a:cubicBezTo>
                    <a:pt x="4850915" y="36830"/>
                    <a:pt x="4749030" y="31750"/>
                    <a:pt x="4651063" y="30480"/>
                  </a:cubicBezTo>
                  <a:cubicBezTo>
                    <a:pt x="4412024" y="26670"/>
                    <a:pt x="4169066" y="25400"/>
                    <a:pt x="3930027" y="22860"/>
                  </a:cubicBezTo>
                  <a:lnTo>
                    <a:pt x="3647883" y="22860"/>
                  </a:lnTo>
                  <a:cubicBezTo>
                    <a:pt x="3522485" y="22860"/>
                    <a:pt x="3397087" y="22860"/>
                    <a:pt x="3275608" y="24130"/>
                  </a:cubicBezTo>
                  <a:cubicBezTo>
                    <a:pt x="3169804" y="25400"/>
                    <a:pt x="1386807" y="29210"/>
                    <a:pt x="1281003" y="29210"/>
                  </a:cubicBezTo>
                  <a:cubicBezTo>
                    <a:pt x="1108581" y="29210"/>
                    <a:pt x="936159" y="26670"/>
                    <a:pt x="763738" y="33020"/>
                  </a:cubicBezTo>
                  <a:cubicBezTo>
                    <a:pt x="673608" y="36830"/>
                    <a:pt x="587397" y="36830"/>
                    <a:pt x="501187" y="38100"/>
                  </a:cubicBezTo>
                  <a:cubicBezTo>
                    <a:pt x="352277" y="41910"/>
                    <a:pt x="203367" y="45720"/>
                    <a:pt x="54458" y="50800"/>
                  </a:cubicBezTo>
                  <a:cubicBezTo>
                    <a:pt x="36830" y="50800"/>
                    <a:pt x="34290" y="54234"/>
                    <a:pt x="33020" y="79332"/>
                  </a:cubicBezTo>
                  <a:cubicBezTo>
                    <a:pt x="31750" y="116980"/>
                    <a:pt x="31750" y="154627"/>
                    <a:pt x="30480" y="192275"/>
                  </a:cubicBezTo>
                  <a:cubicBezTo>
                    <a:pt x="29210" y="255020"/>
                    <a:pt x="26670" y="315675"/>
                    <a:pt x="25400" y="378420"/>
                  </a:cubicBezTo>
                  <a:cubicBezTo>
                    <a:pt x="20320" y="445349"/>
                    <a:pt x="26670" y="2080921"/>
                    <a:pt x="29210" y="2147850"/>
                  </a:cubicBezTo>
                  <a:cubicBezTo>
                    <a:pt x="29210" y="2218962"/>
                    <a:pt x="29210" y="2292165"/>
                    <a:pt x="30480" y="2363277"/>
                  </a:cubicBezTo>
                  <a:cubicBezTo>
                    <a:pt x="30480" y="2415565"/>
                    <a:pt x="33020" y="2467853"/>
                    <a:pt x="33020" y="2520142"/>
                  </a:cubicBezTo>
                  <a:cubicBezTo>
                    <a:pt x="33020" y="2576613"/>
                    <a:pt x="33020" y="2633084"/>
                    <a:pt x="31750" y="2688359"/>
                  </a:cubicBezTo>
                  <a:lnTo>
                    <a:pt x="31750" y="2698519"/>
                  </a:lnTo>
                  <a:cubicBezTo>
                    <a:pt x="31750" y="2708679"/>
                    <a:pt x="35560" y="2712489"/>
                    <a:pt x="44450" y="2712489"/>
                  </a:cubicBezTo>
                  <a:cubicBezTo>
                    <a:pt x="89726" y="2712489"/>
                    <a:pt x="144587" y="2713759"/>
                    <a:pt x="195530" y="2713759"/>
                  </a:cubicBezTo>
                  <a:cubicBezTo>
                    <a:pt x="269985" y="2713759"/>
                    <a:pt x="348358" y="2711219"/>
                    <a:pt x="422813" y="2713759"/>
                  </a:cubicBezTo>
                  <a:cubicBezTo>
                    <a:pt x="544292" y="2717569"/>
                    <a:pt x="665771" y="2720109"/>
                    <a:pt x="787250" y="2718839"/>
                  </a:cubicBezTo>
                  <a:cubicBezTo>
                    <a:pt x="865623" y="2717569"/>
                    <a:pt x="940078" y="2720109"/>
                    <a:pt x="1018452" y="2720109"/>
                  </a:cubicBezTo>
                  <a:cubicBezTo>
                    <a:pt x="1132093" y="2720109"/>
                    <a:pt x="1245735" y="2718839"/>
                    <a:pt x="1359376" y="2720109"/>
                  </a:cubicBezTo>
                  <a:cubicBezTo>
                    <a:pt x="1527879" y="2721379"/>
                    <a:pt x="3377494" y="2711219"/>
                    <a:pt x="3549916" y="2713759"/>
                  </a:cubicBezTo>
                  <a:cubicBezTo>
                    <a:pt x="3624370" y="2715029"/>
                    <a:pt x="3698825" y="2716299"/>
                    <a:pt x="3769361" y="2716299"/>
                  </a:cubicBezTo>
                  <a:cubicBezTo>
                    <a:pt x="3898678" y="2718839"/>
                    <a:pt x="4024075" y="2715029"/>
                    <a:pt x="4153392" y="2718839"/>
                  </a:cubicBezTo>
                  <a:cubicBezTo>
                    <a:pt x="4259196" y="2721379"/>
                    <a:pt x="4365000" y="2721379"/>
                    <a:pt x="4470804" y="2723919"/>
                  </a:cubicBezTo>
                  <a:cubicBezTo>
                    <a:pt x="4627551" y="2727729"/>
                    <a:pt x="4784298" y="2730269"/>
                    <a:pt x="4941045" y="2731539"/>
                  </a:cubicBezTo>
                  <a:cubicBezTo>
                    <a:pt x="4988625" y="2731539"/>
                    <a:pt x="5006405" y="2730269"/>
                    <a:pt x="5026725" y="273026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70102" y="10470919"/>
            <a:ext cx="13289148" cy="5142576"/>
            <a:chOff x="0" y="0"/>
            <a:chExt cx="10268248" cy="4077689"/>
          </a:xfrm>
        </p:grpSpPr>
        <p:sp>
          <p:nvSpPr>
            <p:cNvPr id="12" name="Freeform 12"/>
            <p:cNvSpPr/>
            <p:nvPr/>
          </p:nvSpPr>
          <p:spPr>
            <a:xfrm>
              <a:off x="38100" y="44450"/>
              <a:ext cx="10231418" cy="4033239"/>
            </a:xfrm>
            <a:custGeom>
              <a:avLst/>
              <a:gdLst/>
              <a:ahLst/>
              <a:cxnLst/>
              <a:rect l="l" t="t" r="r" b="b"/>
              <a:pathLst>
                <a:path w="10231418" h="4033239">
                  <a:moveTo>
                    <a:pt x="2540" y="4002759"/>
                  </a:moveTo>
                  <a:cubicBezTo>
                    <a:pt x="0" y="4011649"/>
                    <a:pt x="5080" y="4017999"/>
                    <a:pt x="60384" y="4019269"/>
                  </a:cubicBezTo>
                  <a:cubicBezTo>
                    <a:pt x="124668" y="4020539"/>
                    <a:pt x="180916" y="4020539"/>
                    <a:pt x="245200" y="4020539"/>
                  </a:cubicBezTo>
                  <a:cubicBezTo>
                    <a:pt x="502335" y="4021809"/>
                    <a:pt x="759470" y="4021809"/>
                    <a:pt x="1024640" y="4023079"/>
                  </a:cubicBezTo>
                  <a:cubicBezTo>
                    <a:pt x="1169279" y="4024349"/>
                    <a:pt x="1313917" y="4025619"/>
                    <a:pt x="1450520" y="4026889"/>
                  </a:cubicBezTo>
                  <a:cubicBezTo>
                    <a:pt x="1691584" y="4028159"/>
                    <a:pt x="1924613" y="4028159"/>
                    <a:pt x="2165677" y="4029429"/>
                  </a:cubicBezTo>
                  <a:cubicBezTo>
                    <a:pt x="2262102" y="4029429"/>
                    <a:pt x="2350492" y="4029429"/>
                    <a:pt x="2446918" y="4028159"/>
                  </a:cubicBezTo>
                  <a:cubicBezTo>
                    <a:pt x="2487095" y="4028159"/>
                    <a:pt x="2535308" y="4026889"/>
                    <a:pt x="2575486" y="4026889"/>
                  </a:cubicBezTo>
                  <a:cubicBezTo>
                    <a:pt x="2736195" y="4028159"/>
                    <a:pt x="5950382" y="4019269"/>
                    <a:pt x="6111091" y="4020539"/>
                  </a:cubicBezTo>
                  <a:cubicBezTo>
                    <a:pt x="6336084" y="4021809"/>
                    <a:pt x="6954815" y="4021809"/>
                    <a:pt x="7179808" y="4021809"/>
                  </a:cubicBezTo>
                  <a:cubicBezTo>
                    <a:pt x="7268199" y="4021809"/>
                    <a:pt x="7348553" y="4020539"/>
                    <a:pt x="7436943" y="4020539"/>
                  </a:cubicBezTo>
                  <a:lnTo>
                    <a:pt x="7870858" y="4024349"/>
                  </a:lnTo>
                  <a:cubicBezTo>
                    <a:pt x="8184242" y="4026889"/>
                    <a:pt x="8489590" y="4024349"/>
                    <a:pt x="8802973" y="4028159"/>
                  </a:cubicBezTo>
                  <a:cubicBezTo>
                    <a:pt x="9325278" y="4033239"/>
                    <a:pt x="9855619" y="4026889"/>
                    <a:pt x="10166648" y="4031969"/>
                  </a:cubicBezTo>
                  <a:cubicBezTo>
                    <a:pt x="10186968" y="4033239"/>
                    <a:pt x="10207288" y="4031969"/>
                    <a:pt x="10230148" y="4031969"/>
                  </a:cubicBezTo>
                  <a:lnTo>
                    <a:pt x="10230148" y="3972279"/>
                  </a:lnTo>
                  <a:cubicBezTo>
                    <a:pt x="10228878" y="3854563"/>
                    <a:pt x="10227608" y="3704567"/>
                    <a:pt x="10227608" y="3545195"/>
                  </a:cubicBezTo>
                  <a:cubicBezTo>
                    <a:pt x="10227608" y="3360825"/>
                    <a:pt x="10231418" y="3173330"/>
                    <a:pt x="10225068" y="2988959"/>
                  </a:cubicBezTo>
                  <a:cubicBezTo>
                    <a:pt x="10217448" y="2867087"/>
                    <a:pt x="10206018" y="464022"/>
                    <a:pt x="10206018" y="342150"/>
                  </a:cubicBezTo>
                  <a:cubicBezTo>
                    <a:pt x="10203478" y="257777"/>
                    <a:pt x="10202208" y="170280"/>
                    <a:pt x="10199668" y="85907"/>
                  </a:cubicBezTo>
                  <a:cubicBezTo>
                    <a:pt x="10199668" y="60907"/>
                    <a:pt x="10198398" y="35908"/>
                    <a:pt x="10197128" y="6350"/>
                  </a:cubicBezTo>
                  <a:cubicBezTo>
                    <a:pt x="10186968" y="3810"/>
                    <a:pt x="10178078" y="2540"/>
                    <a:pt x="10167918" y="1270"/>
                  </a:cubicBezTo>
                  <a:cubicBezTo>
                    <a:pt x="10160298" y="0"/>
                    <a:pt x="10152678" y="1270"/>
                    <a:pt x="10146328" y="1270"/>
                  </a:cubicBezTo>
                  <a:lnTo>
                    <a:pt x="20207" y="6350"/>
                  </a:lnTo>
                  <a:lnTo>
                    <a:pt x="2540" y="400275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430" y="16510"/>
              <a:ext cx="10207288" cy="4023079"/>
            </a:xfrm>
            <a:custGeom>
              <a:avLst/>
              <a:gdLst/>
              <a:ahLst/>
              <a:cxnLst/>
              <a:rect l="l" t="t" r="r" b="b"/>
              <a:pathLst>
                <a:path w="10207288" h="4023079">
                  <a:moveTo>
                    <a:pt x="10207288" y="4023079"/>
                  </a:moveTo>
                  <a:lnTo>
                    <a:pt x="0" y="4015459"/>
                  </a:lnTo>
                  <a:lnTo>
                    <a:pt x="0" y="1420064"/>
                  </a:lnTo>
                  <a:lnTo>
                    <a:pt x="7620" y="20320"/>
                  </a:lnTo>
                  <a:lnTo>
                    <a:pt x="5133328" y="0"/>
                  </a:lnTo>
                  <a:lnTo>
                    <a:pt x="10185698" y="889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-3810" y="0"/>
              <a:ext cx="10236498" cy="4049749"/>
            </a:xfrm>
            <a:custGeom>
              <a:avLst/>
              <a:gdLst/>
              <a:ahLst/>
              <a:cxnLst/>
              <a:rect l="l" t="t" r="r" b="b"/>
              <a:pathLst>
                <a:path w="10236498" h="4049749">
                  <a:moveTo>
                    <a:pt x="10202208" y="21590"/>
                  </a:moveTo>
                  <a:cubicBezTo>
                    <a:pt x="10203478" y="34290"/>
                    <a:pt x="10203478" y="44450"/>
                    <a:pt x="10204748" y="58483"/>
                  </a:cubicBezTo>
                  <a:cubicBezTo>
                    <a:pt x="10207288" y="142856"/>
                    <a:pt x="10208558" y="230354"/>
                    <a:pt x="10211098" y="314727"/>
                  </a:cubicBezTo>
                  <a:cubicBezTo>
                    <a:pt x="10211098" y="436599"/>
                    <a:pt x="10223798" y="2839664"/>
                    <a:pt x="10230148" y="2961536"/>
                  </a:cubicBezTo>
                  <a:cubicBezTo>
                    <a:pt x="10236498" y="3145906"/>
                    <a:pt x="10232688" y="3333402"/>
                    <a:pt x="10232688" y="3517772"/>
                  </a:cubicBezTo>
                  <a:cubicBezTo>
                    <a:pt x="10232688" y="3680268"/>
                    <a:pt x="10233958" y="3830264"/>
                    <a:pt x="10235228" y="3988789"/>
                  </a:cubicBezTo>
                  <a:lnTo>
                    <a:pt x="10235228" y="4048479"/>
                  </a:lnTo>
                  <a:cubicBezTo>
                    <a:pt x="10212368" y="4048479"/>
                    <a:pt x="10192048" y="4049749"/>
                    <a:pt x="10171728" y="4048479"/>
                  </a:cubicBezTo>
                  <a:cubicBezTo>
                    <a:pt x="9664500" y="4043399"/>
                    <a:pt x="9134160" y="4049749"/>
                    <a:pt x="8611854" y="4044669"/>
                  </a:cubicBezTo>
                  <a:cubicBezTo>
                    <a:pt x="8298470" y="4040859"/>
                    <a:pt x="7993123" y="4043399"/>
                    <a:pt x="7679740" y="4040859"/>
                  </a:cubicBezTo>
                  <a:lnTo>
                    <a:pt x="7245825" y="4037049"/>
                  </a:lnTo>
                  <a:cubicBezTo>
                    <a:pt x="7157435" y="4037049"/>
                    <a:pt x="7077080" y="4038319"/>
                    <a:pt x="6988689" y="4038319"/>
                  </a:cubicBezTo>
                  <a:cubicBezTo>
                    <a:pt x="6763697" y="4037049"/>
                    <a:pt x="6144965" y="4038319"/>
                    <a:pt x="5919973" y="4037049"/>
                  </a:cubicBezTo>
                  <a:cubicBezTo>
                    <a:pt x="5759263" y="4035779"/>
                    <a:pt x="2545076" y="4044669"/>
                    <a:pt x="2384367" y="4043399"/>
                  </a:cubicBezTo>
                  <a:cubicBezTo>
                    <a:pt x="2344189" y="4043399"/>
                    <a:pt x="2295977" y="4044669"/>
                    <a:pt x="2255799" y="4044669"/>
                  </a:cubicBezTo>
                  <a:cubicBezTo>
                    <a:pt x="2159374" y="4044669"/>
                    <a:pt x="2070983" y="4045939"/>
                    <a:pt x="1974558" y="4045939"/>
                  </a:cubicBezTo>
                  <a:cubicBezTo>
                    <a:pt x="1733494" y="4045939"/>
                    <a:pt x="1500465" y="4044669"/>
                    <a:pt x="1259401" y="4043399"/>
                  </a:cubicBezTo>
                  <a:cubicBezTo>
                    <a:pt x="1114763" y="4042129"/>
                    <a:pt x="970125" y="4040859"/>
                    <a:pt x="833522" y="4039589"/>
                  </a:cubicBezTo>
                  <a:cubicBezTo>
                    <a:pt x="576387" y="4038319"/>
                    <a:pt x="319252" y="4037049"/>
                    <a:pt x="54081" y="4037049"/>
                  </a:cubicBezTo>
                  <a:cubicBezTo>
                    <a:pt x="38100" y="4037049"/>
                    <a:pt x="29210" y="4037049"/>
                    <a:pt x="19050" y="4035779"/>
                  </a:cubicBezTo>
                  <a:cubicBezTo>
                    <a:pt x="10160" y="4034509"/>
                    <a:pt x="5080" y="4028159"/>
                    <a:pt x="7620" y="4019269"/>
                  </a:cubicBezTo>
                  <a:cubicBezTo>
                    <a:pt x="16510" y="3986511"/>
                    <a:pt x="12700" y="3908387"/>
                    <a:pt x="11430" y="3827139"/>
                  </a:cubicBezTo>
                  <a:cubicBezTo>
                    <a:pt x="10160" y="3661519"/>
                    <a:pt x="6350" y="3499022"/>
                    <a:pt x="7620" y="3333402"/>
                  </a:cubicBezTo>
                  <a:cubicBezTo>
                    <a:pt x="5080" y="3127157"/>
                    <a:pt x="0" y="574095"/>
                    <a:pt x="7620" y="364726"/>
                  </a:cubicBezTo>
                  <a:cubicBezTo>
                    <a:pt x="8890" y="324102"/>
                    <a:pt x="7620" y="280353"/>
                    <a:pt x="8890" y="239729"/>
                  </a:cubicBezTo>
                  <a:cubicBezTo>
                    <a:pt x="10160" y="174106"/>
                    <a:pt x="12700" y="1022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18365" y="30480"/>
                    <a:pt x="246933" y="29210"/>
                  </a:cubicBezTo>
                  <a:cubicBezTo>
                    <a:pt x="463890" y="25400"/>
                    <a:pt x="680848" y="22860"/>
                    <a:pt x="905841" y="20320"/>
                  </a:cubicBezTo>
                  <a:cubicBezTo>
                    <a:pt x="1058515" y="17780"/>
                    <a:pt x="1211189" y="16510"/>
                    <a:pt x="1355827" y="13970"/>
                  </a:cubicBezTo>
                  <a:cubicBezTo>
                    <a:pt x="1500465" y="11430"/>
                    <a:pt x="1653139" y="8890"/>
                    <a:pt x="1797778" y="8890"/>
                  </a:cubicBezTo>
                  <a:cubicBezTo>
                    <a:pt x="1958487" y="7620"/>
                    <a:pt x="2119197" y="10160"/>
                    <a:pt x="2279906" y="8890"/>
                  </a:cubicBezTo>
                  <a:cubicBezTo>
                    <a:pt x="2480793" y="8890"/>
                    <a:pt x="6120859" y="6350"/>
                    <a:pt x="6321746" y="5080"/>
                  </a:cubicBezTo>
                  <a:cubicBezTo>
                    <a:pt x="6514597" y="3810"/>
                    <a:pt x="6707449" y="2540"/>
                    <a:pt x="6908335" y="2540"/>
                  </a:cubicBezTo>
                  <a:cubicBezTo>
                    <a:pt x="7237789" y="1270"/>
                    <a:pt x="7559208" y="0"/>
                    <a:pt x="7888662" y="0"/>
                  </a:cubicBezTo>
                  <a:cubicBezTo>
                    <a:pt x="8025265" y="0"/>
                    <a:pt x="8169903" y="2540"/>
                    <a:pt x="8306506" y="2540"/>
                  </a:cubicBezTo>
                  <a:cubicBezTo>
                    <a:pt x="8684173" y="3810"/>
                    <a:pt x="9069875" y="5080"/>
                    <a:pt x="9447543" y="7620"/>
                  </a:cubicBezTo>
                  <a:cubicBezTo>
                    <a:pt x="9648430" y="8890"/>
                    <a:pt x="9849316" y="12700"/>
                    <a:pt x="10050203" y="16510"/>
                  </a:cubicBezTo>
                  <a:lnTo>
                    <a:pt x="10171728" y="16510"/>
                  </a:lnTo>
                  <a:cubicBezTo>
                    <a:pt x="10183158" y="17780"/>
                    <a:pt x="10192048" y="20320"/>
                    <a:pt x="10202208" y="21590"/>
                  </a:cubicBezTo>
                  <a:close/>
                  <a:moveTo>
                    <a:pt x="10212368" y="4031969"/>
                  </a:moveTo>
                  <a:cubicBezTo>
                    <a:pt x="10213638" y="4015459"/>
                    <a:pt x="10214908" y="4002759"/>
                    <a:pt x="10214908" y="3990059"/>
                  </a:cubicBezTo>
                  <a:cubicBezTo>
                    <a:pt x="10213638" y="3814640"/>
                    <a:pt x="10212368" y="3649019"/>
                    <a:pt x="10212368" y="3470898"/>
                  </a:cubicBezTo>
                  <a:cubicBezTo>
                    <a:pt x="10212368" y="3389650"/>
                    <a:pt x="10214908" y="3308403"/>
                    <a:pt x="10213638" y="3227155"/>
                  </a:cubicBezTo>
                  <a:cubicBezTo>
                    <a:pt x="10213638" y="3152156"/>
                    <a:pt x="10212368" y="3074033"/>
                    <a:pt x="10211098" y="2999035"/>
                  </a:cubicBezTo>
                  <a:cubicBezTo>
                    <a:pt x="10206018" y="2883413"/>
                    <a:pt x="10194588" y="489723"/>
                    <a:pt x="10194588" y="374101"/>
                  </a:cubicBezTo>
                  <a:cubicBezTo>
                    <a:pt x="10192048" y="277228"/>
                    <a:pt x="10189508" y="177230"/>
                    <a:pt x="10186968" y="80358"/>
                  </a:cubicBezTo>
                  <a:cubicBezTo>
                    <a:pt x="10185698" y="44450"/>
                    <a:pt x="10184428" y="43180"/>
                    <a:pt x="10162699" y="41910"/>
                  </a:cubicBezTo>
                  <a:cubicBezTo>
                    <a:pt x="10138593" y="41910"/>
                    <a:pt x="10122523" y="41910"/>
                    <a:pt x="10098416" y="40640"/>
                  </a:cubicBezTo>
                  <a:cubicBezTo>
                    <a:pt x="9897529" y="36830"/>
                    <a:pt x="9688607" y="31750"/>
                    <a:pt x="9487720" y="30480"/>
                  </a:cubicBezTo>
                  <a:cubicBezTo>
                    <a:pt x="8997557" y="26670"/>
                    <a:pt x="8499357" y="25400"/>
                    <a:pt x="8009194" y="22860"/>
                  </a:cubicBezTo>
                  <a:lnTo>
                    <a:pt x="7430640" y="22860"/>
                  </a:lnTo>
                  <a:cubicBezTo>
                    <a:pt x="7173505" y="22860"/>
                    <a:pt x="6916370" y="22860"/>
                    <a:pt x="6667271" y="24130"/>
                  </a:cubicBezTo>
                  <a:cubicBezTo>
                    <a:pt x="6450313" y="25400"/>
                    <a:pt x="2794176" y="29210"/>
                    <a:pt x="2577218" y="29210"/>
                  </a:cubicBezTo>
                  <a:cubicBezTo>
                    <a:pt x="2223657" y="29210"/>
                    <a:pt x="1870097" y="26670"/>
                    <a:pt x="1516536" y="33020"/>
                  </a:cubicBezTo>
                  <a:cubicBezTo>
                    <a:pt x="1331721" y="36830"/>
                    <a:pt x="1154940" y="36830"/>
                    <a:pt x="978160" y="38100"/>
                  </a:cubicBezTo>
                  <a:cubicBezTo>
                    <a:pt x="672812" y="41910"/>
                    <a:pt x="367465" y="45720"/>
                    <a:pt x="62117" y="50800"/>
                  </a:cubicBezTo>
                  <a:cubicBezTo>
                    <a:pt x="36830" y="50800"/>
                    <a:pt x="34290" y="55359"/>
                    <a:pt x="33020" y="92858"/>
                  </a:cubicBezTo>
                  <a:cubicBezTo>
                    <a:pt x="31750" y="149106"/>
                    <a:pt x="31750" y="205355"/>
                    <a:pt x="30480" y="261603"/>
                  </a:cubicBezTo>
                  <a:cubicBezTo>
                    <a:pt x="29210" y="355351"/>
                    <a:pt x="26670" y="445974"/>
                    <a:pt x="25400" y="539722"/>
                  </a:cubicBezTo>
                  <a:cubicBezTo>
                    <a:pt x="20320" y="639719"/>
                    <a:pt x="26670" y="3083408"/>
                    <a:pt x="29210" y="3183406"/>
                  </a:cubicBezTo>
                  <a:cubicBezTo>
                    <a:pt x="29210" y="3289653"/>
                    <a:pt x="29210" y="3399025"/>
                    <a:pt x="30480" y="3505272"/>
                  </a:cubicBezTo>
                  <a:cubicBezTo>
                    <a:pt x="30480" y="3583396"/>
                    <a:pt x="33020" y="3661519"/>
                    <a:pt x="33020" y="3739642"/>
                  </a:cubicBezTo>
                  <a:cubicBezTo>
                    <a:pt x="33020" y="3824015"/>
                    <a:pt x="33020" y="3908387"/>
                    <a:pt x="31750" y="3990059"/>
                  </a:cubicBezTo>
                  <a:lnTo>
                    <a:pt x="31750" y="4000219"/>
                  </a:lnTo>
                  <a:cubicBezTo>
                    <a:pt x="31750" y="4010379"/>
                    <a:pt x="35560" y="4014189"/>
                    <a:pt x="44450" y="4014189"/>
                  </a:cubicBezTo>
                  <a:cubicBezTo>
                    <a:pt x="134436" y="4014189"/>
                    <a:pt x="246932" y="4015459"/>
                    <a:pt x="351394" y="4015459"/>
                  </a:cubicBezTo>
                  <a:cubicBezTo>
                    <a:pt x="504067" y="4015459"/>
                    <a:pt x="664777" y="4012919"/>
                    <a:pt x="817451" y="4015459"/>
                  </a:cubicBezTo>
                  <a:cubicBezTo>
                    <a:pt x="1066550" y="4019269"/>
                    <a:pt x="1315650" y="4021809"/>
                    <a:pt x="1564749" y="4020539"/>
                  </a:cubicBezTo>
                  <a:cubicBezTo>
                    <a:pt x="1725459" y="4019269"/>
                    <a:pt x="1878132" y="4021809"/>
                    <a:pt x="2038842" y="4021809"/>
                  </a:cubicBezTo>
                  <a:cubicBezTo>
                    <a:pt x="2271870" y="4021809"/>
                    <a:pt x="2504899" y="4020539"/>
                    <a:pt x="2737928" y="4021809"/>
                  </a:cubicBezTo>
                  <a:cubicBezTo>
                    <a:pt x="3083453" y="4023079"/>
                    <a:pt x="6876194" y="4012919"/>
                    <a:pt x="7229754" y="4015459"/>
                  </a:cubicBezTo>
                  <a:cubicBezTo>
                    <a:pt x="7382428" y="4016729"/>
                    <a:pt x="7535101" y="4017999"/>
                    <a:pt x="7679740" y="4017999"/>
                  </a:cubicBezTo>
                  <a:cubicBezTo>
                    <a:pt x="7944911" y="4020539"/>
                    <a:pt x="8202045" y="4016729"/>
                    <a:pt x="8467216" y="4020539"/>
                  </a:cubicBezTo>
                  <a:cubicBezTo>
                    <a:pt x="8684173" y="4023079"/>
                    <a:pt x="8901130" y="4023079"/>
                    <a:pt x="9118089" y="4025619"/>
                  </a:cubicBezTo>
                  <a:cubicBezTo>
                    <a:pt x="9439508" y="4029429"/>
                    <a:pt x="9760926" y="4031969"/>
                    <a:pt x="10082345" y="4033239"/>
                  </a:cubicBezTo>
                  <a:cubicBezTo>
                    <a:pt x="10174268" y="4033239"/>
                    <a:pt x="10192048" y="4031969"/>
                    <a:pt x="10212368" y="403196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68034" y="15803455"/>
            <a:ext cx="6577898" cy="4118382"/>
            <a:chOff x="0" y="0"/>
            <a:chExt cx="5082605" cy="2830076"/>
          </a:xfrm>
        </p:grpSpPr>
        <p:sp>
          <p:nvSpPr>
            <p:cNvPr id="16" name="Freeform 16"/>
            <p:cNvSpPr/>
            <p:nvPr/>
          </p:nvSpPr>
          <p:spPr>
            <a:xfrm>
              <a:off x="38100" y="44450"/>
              <a:ext cx="5045775" cy="2785626"/>
            </a:xfrm>
            <a:custGeom>
              <a:avLst/>
              <a:gdLst/>
              <a:ahLst/>
              <a:cxnLst/>
              <a:rect l="l" t="t" r="r" b="b"/>
              <a:pathLst>
                <a:path w="5045775" h="2785626">
                  <a:moveTo>
                    <a:pt x="2540" y="2755146"/>
                  </a:moveTo>
                  <a:cubicBezTo>
                    <a:pt x="0" y="2764036"/>
                    <a:pt x="5080" y="2770386"/>
                    <a:pt x="32141" y="2771656"/>
                  </a:cubicBezTo>
                  <a:cubicBezTo>
                    <a:pt x="63490" y="2772926"/>
                    <a:pt x="90921" y="2772926"/>
                    <a:pt x="122271" y="2772926"/>
                  </a:cubicBezTo>
                  <a:cubicBezTo>
                    <a:pt x="247668" y="2774196"/>
                    <a:pt x="373066" y="2774196"/>
                    <a:pt x="502382" y="2775466"/>
                  </a:cubicBezTo>
                  <a:cubicBezTo>
                    <a:pt x="572918" y="2776736"/>
                    <a:pt x="643454" y="2778006"/>
                    <a:pt x="710072" y="2779276"/>
                  </a:cubicBezTo>
                  <a:cubicBezTo>
                    <a:pt x="827632" y="2780546"/>
                    <a:pt x="941274" y="2780546"/>
                    <a:pt x="1058834" y="2781816"/>
                  </a:cubicBezTo>
                  <a:cubicBezTo>
                    <a:pt x="1105858" y="2781816"/>
                    <a:pt x="1148963" y="2781816"/>
                    <a:pt x="1195987" y="2780546"/>
                  </a:cubicBezTo>
                  <a:cubicBezTo>
                    <a:pt x="1215581" y="2780546"/>
                    <a:pt x="1239093" y="2779276"/>
                    <a:pt x="1258686" y="2779276"/>
                  </a:cubicBezTo>
                  <a:cubicBezTo>
                    <a:pt x="1337060" y="2780546"/>
                    <a:pt x="2904530" y="2771656"/>
                    <a:pt x="2982903" y="2772926"/>
                  </a:cubicBezTo>
                  <a:cubicBezTo>
                    <a:pt x="3092626" y="2774196"/>
                    <a:pt x="3394364" y="2774196"/>
                    <a:pt x="3504087" y="2774196"/>
                  </a:cubicBezTo>
                  <a:cubicBezTo>
                    <a:pt x="3547192" y="2774196"/>
                    <a:pt x="3586379" y="2772926"/>
                    <a:pt x="3629484" y="2772926"/>
                  </a:cubicBezTo>
                  <a:lnTo>
                    <a:pt x="3841093" y="2776736"/>
                  </a:lnTo>
                  <a:cubicBezTo>
                    <a:pt x="3993921" y="2779276"/>
                    <a:pt x="4142831" y="2776736"/>
                    <a:pt x="4295659" y="2780546"/>
                  </a:cubicBezTo>
                  <a:cubicBezTo>
                    <a:pt x="4550373" y="2785626"/>
                    <a:pt x="4809005" y="2779276"/>
                    <a:pt x="4981005" y="2784356"/>
                  </a:cubicBezTo>
                  <a:cubicBezTo>
                    <a:pt x="5001325" y="2785626"/>
                    <a:pt x="5021645" y="2784356"/>
                    <a:pt x="5044505" y="2784356"/>
                  </a:cubicBezTo>
                  <a:lnTo>
                    <a:pt x="5044505" y="2724666"/>
                  </a:lnTo>
                  <a:cubicBezTo>
                    <a:pt x="5043235" y="2635221"/>
                    <a:pt x="5041965" y="2532767"/>
                    <a:pt x="5041965" y="2423909"/>
                  </a:cubicBezTo>
                  <a:cubicBezTo>
                    <a:pt x="5041965" y="2297976"/>
                    <a:pt x="5045775" y="2169908"/>
                    <a:pt x="5039425" y="2043975"/>
                  </a:cubicBezTo>
                  <a:cubicBezTo>
                    <a:pt x="5031805" y="1960731"/>
                    <a:pt x="5020375" y="319328"/>
                    <a:pt x="5020375" y="236084"/>
                  </a:cubicBezTo>
                  <a:cubicBezTo>
                    <a:pt x="5017835" y="178453"/>
                    <a:pt x="5016565" y="118688"/>
                    <a:pt x="5014025" y="61058"/>
                  </a:cubicBezTo>
                  <a:cubicBezTo>
                    <a:pt x="5014025" y="43982"/>
                    <a:pt x="5012755" y="26906"/>
                    <a:pt x="5011485" y="6350"/>
                  </a:cubicBezTo>
                  <a:cubicBezTo>
                    <a:pt x="5001325" y="3810"/>
                    <a:pt x="4992435" y="2540"/>
                    <a:pt x="4982275" y="1270"/>
                  </a:cubicBezTo>
                  <a:cubicBezTo>
                    <a:pt x="4974655" y="0"/>
                    <a:pt x="4967035" y="1270"/>
                    <a:pt x="4960685" y="1270"/>
                  </a:cubicBezTo>
                  <a:lnTo>
                    <a:pt x="12548" y="6350"/>
                  </a:lnTo>
                  <a:lnTo>
                    <a:pt x="2540" y="2755146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430" y="16510"/>
              <a:ext cx="5021645" cy="2775466"/>
            </a:xfrm>
            <a:custGeom>
              <a:avLst/>
              <a:gdLst/>
              <a:ahLst/>
              <a:cxnLst/>
              <a:rect l="l" t="t" r="r" b="b"/>
              <a:pathLst>
                <a:path w="5021645" h="2775466">
                  <a:moveTo>
                    <a:pt x="5021645" y="2775466"/>
                  </a:moveTo>
                  <a:lnTo>
                    <a:pt x="0" y="2767846"/>
                  </a:lnTo>
                  <a:lnTo>
                    <a:pt x="0" y="981204"/>
                  </a:lnTo>
                  <a:lnTo>
                    <a:pt x="7620" y="20320"/>
                  </a:lnTo>
                  <a:lnTo>
                    <a:pt x="2519739" y="0"/>
                  </a:lnTo>
                  <a:lnTo>
                    <a:pt x="5000055" y="889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-3810" y="0"/>
              <a:ext cx="5050855" cy="2802136"/>
            </a:xfrm>
            <a:custGeom>
              <a:avLst/>
              <a:gdLst/>
              <a:ahLst/>
              <a:cxnLst/>
              <a:rect l="l" t="t" r="r" b="b"/>
              <a:pathLst>
                <a:path w="5050855" h="2802136">
                  <a:moveTo>
                    <a:pt x="5016565" y="21590"/>
                  </a:moveTo>
                  <a:cubicBezTo>
                    <a:pt x="5017835" y="34290"/>
                    <a:pt x="5017835" y="44450"/>
                    <a:pt x="5019105" y="56415"/>
                  </a:cubicBezTo>
                  <a:cubicBezTo>
                    <a:pt x="5021645" y="114046"/>
                    <a:pt x="5022915" y="173811"/>
                    <a:pt x="5025455" y="231441"/>
                  </a:cubicBezTo>
                  <a:cubicBezTo>
                    <a:pt x="5025455" y="314685"/>
                    <a:pt x="5038155" y="1956088"/>
                    <a:pt x="5044505" y="2039332"/>
                  </a:cubicBezTo>
                  <a:cubicBezTo>
                    <a:pt x="5050855" y="2165265"/>
                    <a:pt x="5047045" y="2293333"/>
                    <a:pt x="5047045" y="2419266"/>
                  </a:cubicBezTo>
                  <a:cubicBezTo>
                    <a:pt x="5047045" y="2530259"/>
                    <a:pt x="5048315" y="2632713"/>
                    <a:pt x="5049585" y="2741176"/>
                  </a:cubicBezTo>
                  <a:lnTo>
                    <a:pt x="5049585" y="2800866"/>
                  </a:lnTo>
                  <a:cubicBezTo>
                    <a:pt x="5026725" y="2800866"/>
                    <a:pt x="5006405" y="2802136"/>
                    <a:pt x="4986085" y="2800866"/>
                  </a:cubicBezTo>
                  <a:cubicBezTo>
                    <a:pt x="4737274" y="2795786"/>
                    <a:pt x="4478642" y="2802136"/>
                    <a:pt x="4223928" y="2797056"/>
                  </a:cubicBezTo>
                  <a:cubicBezTo>
                    <a:pt x="4071099" y="2793246"/>
                    <a:pt x="3922190" y="2795786"/>
                    <a:pt x="3769361" y="2793246"/>
                  </a:cubicBezTo>
                  <a:lnTo>
                    <a:pt x="3557753" y="2789436"/>
                  </a:lnTo>
                  <a:cubicBezTo>
                    <a:pt x="3514648" y="2789436"/>
                    <a:pt x="3475461" y="2790706"/>
                    <a:pt x="3432355" y="2790706"/>
                  </a:cubicBezTo>
                  <a:cubicBezTo>
                    <a:pt x="3322632" y="2789436"/>
                    <a:pt x="3020894" y="2790706"/>
                    <a:pt x="2911171" y="2789436"/>
                  </a:cubicBezTo>
                  <a:cubicBezTo>
                    <a:pt x="2832798" y="2788166"/>
                    <a:pt x="1265328" y="2797056"/>
                    <a:pt x="1186955" y="2795786"/>
                  </a:cubicBezTo>
                  <a:cubicBezTo>
                    <a:pt x="1167361" y="2795786"/>
                    <a:pt x="1143849" y="2797056"/>
                    <a:pt x="1124256" y="2797056"/>
                  </a:cubicBezTo>
                  <a:cubicBezTo>
                    <a:pt x="1077232" y="2797056"/>
                    <a:pt x="1034126" y="2798326"/>
                    <a:pt x="987102" y="2798326"/>
                  </a:cubicBezTo>
                  <a:cubicBezTo>
                    <a:pt x="869542" y="2798326"/>
                    <a:pt x="755900" y="2797056"/>
                    <a:pt x="638340" y="2795786"/>
                  </a:cubicBezTo>
                  <a:cubicBezTo>
                    <a:pt x="567804" y="2794516"/>
                    <a:pt x="497268" y="2793246"/>
                    <a:pt x="430650" y="2791976"/>
                  </a:cubicBezTo>
                  <a:cubicBezTo>
                    <a:pt x="305253" y="2790706"/>
                    <a:pt x="179855" y="2789436"/>
                    <a:pt x="50539" y="2789436"/>
                  </a:cubicBezTo>
                  <a:cubicBezTo>
                    <a:pt x="38100" y="2789436"/>
                    <a:pt x="29210" y="2789436"/>
                    <a:pt x="19050" y="2788166"/>
                  </a:cubicBezTo>
                  <a:cubicBezTo>
                    <a:pt x="10160" y="2786896"/>
                    <a:pt x="5080" y="2780546"/>
                    <a:pt x="7620" y="2771656"/>
                  </a:cubicBezTo>
                  <a:cubicBezTo>
                    <a:pt x="16510" y="2739436"/>
                    <a:pt x="12700" y="2686074"/>
                    <a:pt x="11430" y="2630578"/>
                  </a:cubicBezTo>
                  <a:cubicBezTo>
                    <a:pt x="10160" y="2517452"/>
                    <a:pt x="6350" y="2406460"/>
                    <a:pt x="7620" y="2293333"/>
                  </a:cubicBezTo>
                  <a:cubicBezTo>
                    <a:pt x="5080" y="2152459"/>
                    <a:pt x="0" y="408602"/>
                    <a:pt x="7620" y="265593"/>
                  </a:cubicBezTo>
                  <a:cubicBezTo>
                    <a:pt x="8890" y="237844"/>
                    <a:pt x="7620" y="207962"/>
                    <a:pt x="8890" y="180214"/>
                  </a:cubicBezTo>
                  <a:cubicBezTo>
                    <a:pt x="10160" y="135390"/>
                    <a:pt x="12700" y="8629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888" y="30480"/>
                    <a:pt x="144587" y="29210"/>
                  </a:cubicBezTo>
                  <a:cubicBezTo>
                    <a:pt x="250391" y="25400"/>
                    <a:pt x="356196" y="22860"/>
                    <a:pt x="465919" y="20320"/>
                  </a:cubicBezTo>
                  <a:cubicBezTo>
                    <a:pt x="540373" y="17780"/>
                    <a:pt x="614828" y="16510"/>
                    <a:pt x="685364" y="13970"/>
                  </a:cubicBezTo>
                  <a:cubicBezTo>
                    <a:pt x="755900" y="11430"/>
                    <a:pt x="830355" y="8890"/>
                    <a:pt x="900891" y="8890"/>
                  </a:cubicBezTo>
                  <a:cubicBezTo>
                    <a:pt x="979265" y="7620"/>
                    <a:pt x="1057638" y="10160"/>
                    <a:pt x="1136012" y="8890"/>
                  </a:cubicBezTo>
                  <a:cubicBezTo>
                    <a:pt x="1233979" y="8890"/>
                    <a:pt x="3009138" y="6350"/>
                    <a:pt x="3107105" y="5080"/>
                  </a:cubicBezTo>
                  <a:cubicBezTo>
                    <a:pt x="3201154" y="3810"/>
                    <a:pt x="3295202" y="2540"/>
                    <a:pt x="3393169" y="2540"/>
                  </a:cubicBezTo>
                  <a:cubicBezTo>
                    <a:pt x="3553834" y="1270"/>
                    <a:pt x="3710581" y="0"/>
                    <a:pt x="3871247" y="0"/>
                  </a:cubicBezTo>
                  <a:cubicBezTo>
                    <a:pt x="3937864" y="0"/>
                    <a:pt x="4008400" y="2540"/>
                    <a:pt x="4075018" y="2540"/>
                  </a:cubicBezTo>
                  <a:cubicBezTo>
                    <a:pt x="4259196" y="3810"/>
                    <a:pt x="4447292" y="5080"/>
                    <a:pt x="4631470" y="7620"/>
                  </a:cubicBezTo>
                  <a:cubicBezTo>
                    <a:pt x="4729437" y="8890"/>
                    <a:pt x="4827404" y="12700"/>
                    <a:pt x="4925370" y="16510"/>
                  </a:cubicBezTo>
                  <a:lnTo>
                    <a:pt x="4986085" y="16510"/>
                  </a:lnTo>
                  <a:cubicBezTo>
                    <a:pt x="4997515" y="17780"/>
                    <a:pt x="5006405" y="20320"/>
                    <a:pt x="5016565" y="21590"/>
                  </a:cubicBezTo>
                  <a:close/>
                  <a:moveTo>
                    <a:pt x="5026725" y="2784356"/>
                  </a:moveTo>
                  <a:cubicBezTo>
                    <a:pt x="5027995" y="2767846"/>
                    <a:pt x="5029265" y="2755146"/>
                    <a:pt x="5029265" y="2742446"/>
                  </a:cubicBezTo>
                  <a:cubicBezTo>
                    <a:pt x="5027995" y="2622041"/>
                    <a:pt x="5026725" y="2508914"/>
                    <a:pt x="5026725" y="2387250"/>
                  </a:cubicBezTo>
                  <a:cubicBezTo>
                    <a:pt x="5026725" y="2331754"/>
                    <a:pt x="5029265" y="2276258"/>
                    <a:pt x="5027995" y="2220762"/>
                  </a:cubicBezTo>
                  <a:cubicBezTo>
                    <a:pt x="5027995" y="2169534"/>
                    <a:pt x="5026725" y="2116173"/>
                    <a:pt x="5025455" y="2064946"/>
                  </a:cubicBezTo>
                  <a:cubicBezTo>
                    <a:pt x="5020375" y="1985970"/>
                    <a:pt x="5008945" y="350971"/>
                    <a:pt x="5008945" y="271996"/>
                  </a:cubicBezTo>
                  <a:cubicBezTo>
                    <a:pt x="5006405" y="205828"/>
                    <a:pt x="5003865" y="137525"/>
                    <a:pt x="5001325" y="71356"/>
                  </a:cubicBezTo>
                  <a:cubicBezTo>
                    <a:pt x="5000055" y="44450"/>
                    <a:pt x="4998785" y="43180"/>
                    <a:pt x="4980232" y="41910"/>
                  </a:cubicBezTo>
                  <a:cubicBezTo>
                    <a:pt x="4968476" y="41910"/>
                    <a:pt x="4960638" y="41910"/>
                    <a:pt x="4948882" y="40640"/>
                  </a:cubicBezTo>
                  <a:cubicBezTo>
                    <a:pt x="4850915" y="36830"/>
                    <a:pt x="4749030" y="31750"/>
                    <a:pt x="4651063" y="30480"/>
                  </a:cubicBezTo>
                  <a:cubicBezTo>
                    <a:pt x="4412024" y="26670"/>
                    <a:pt x="4169066" y="25400"/>
                    <a:pt x="3930027" y="22860"/>
                  </a:cubicBezTo>
                  <a:lnTo>
                    <a:pt x="3647883" y="22860"/>
                  </a:lnTo>
                  <a:cubicBezTo>
                    <a:pt x="3522485" y="22860"/>
                    <a:pt x="3397087" y="22860"/>
                    <a:pt x="3275608" y="24130"/>
                  </a:cubicBezTo>
                  <a:cubicBezTo>
                    <a:pt x="3169804" y="25400"/>
                    <a:pt x="1386807" y="29210"/>
                    <a:pt x="1281003" y="29210"/>
                  </a:cubicBezTo>
                  <a:cubicBezTo>
                    <a:pt x="1108581" y="29210"/>
                    <a:pt x="936159" y="26670"/>
                    <a:pt x="763738" y="33020"/>
                  </a:cubicBezTo>
                  <a:cubicBezTo>
                    <a:pt x="673608" y="36830"/>
                    <a:pt x="587397" y="36830"/>
                    <a:pt x="501187" y="38100"/>
                  </a:cubicBezTo>
                  <a:cubicBezTo>
                    <a:pt x="352277" y="41910"/>
                    <a:pt x="203367" y="45720"/>
                    <a:pt x="54458" y="50800"/>
                  </a:cubicBezTo>
                  <a:cubicBezTo>
                    <a:pt x="36830" y="50800"/>
                    <a:pt x="34290" y="54281"/>
                    <a:pt x="33020" y="79894"/>
                  </a:cubicBezTo>
                  <a:cubicBezTo>
                    <a:pt x="31750" y="118315"/>
                    <a:pt x="31750" y="156735"/>
                    <a:pt x="30480" y="195155"/>
                  </a:cubicBezTo>
                  <a:cubicBezTo>
                    <a:pt x="29210" y="259189"/>
                    <a:pt x="26670" y="321089"/>
                    <a:pt x="25400" y="385123"/>
                  </a:cubicBezTo>
                  <a:cubicBezTo>
                    <a:pt x="20320" y="453425"/>
                    <a:pt x="26670" y="2122576"/>
                    <a:pt x="29210" y="2190879"/>
                  </a:cubicBezTo>
                  <a:cubicBezTo>
                    <a:pt x="29210" y="2263451"/>
                    <a:pt x="29210" y="2338157"/>
                    <a:pt x="30480" y="2410729"/>
                  </a:cubicBezTo>
                  <a:cubicBezTo>
                    <a:pt x="30480" y="2464090"/>
                    <a:pt x="33020" y="2517452"/>
                    <a:pt x="33020" y="2570813"/>
                  </a:cubicBezTo>
                  <a:cubicBezTo>
                    <a:pt x="33020" y="2628444"/>
                    <a:pt x="33020" y="2686074"/>
                    <a:pt x="31750" y="2742446"/>
                  </a:cubicBezTo>
                  <a:lnTo>
                    <a:pt x="31750" y="2752606"/>
                  </a:lnTo>
                  <a:cubicBezTo>
                    <a:pt x="31750" y="2762766"/>
                    <a:pt x="35560" y="2766576"/>
                    <a:pt x="44450" y="2766576"/>
                  </a:cubicBezTo>
                  <a:cubicBezTo>
                    <a:pt x="89726" y="2766576"/>
                    <a:pt x="144587" y="2767846"/>
                    <a:pt x="195530" y="2767846"/>
                  </a:cubicBezTo>
                  <a:cubicBezTo>
                    <a:pt x="269985" y="2767846"/>
                    <a:pt x="348358" y="2765306"/>
                    <a:pt x="422813" y="2767846"/>
                  </a:cubicBezTo>
                  <a:cubicBezTo>
                    <a:pt x="544292" y="2771656"/>
                    <a:pt x="665771" y="2774196"/>
                    <a:pt x="787250" y="2772926"/>
                  </a:cubicBezTo>
                  <a:cubicBezTo>
                    <a:pt x="865623" y="2771656"/>
                    <a:pt x="940078" y="2774196"/>
                    <a:pt x="1018452" y="2774196"/>
                  </a:cubicBezTo>
                  <a:cubicBezTo>
                    <a:pt x="1132093" y="2774196"/>
                    <a:pt x="1245735" y="2772926"/>
                    <a:pt x="1359376" y="2774196"/>
                  </a:cubicBezTo>
                  <a:cubicBezTo>
                    <a:pt x="1527879" y="2775466"/>
                    <a:pt x="3377494" y="2765306"/>
                    <a:pt x="3549916" y="2767846"/>
                  </a:cubicBezTo>
                  <a:cubicBezTo>
                    <a:pt x="3624370" y="2769116"/>
                    <a:pt x="3698825" y="2770386"/>
                    <a:pt x="3769361" y="2770386"/>
                  </a:cubicBezTo>
                  <a:cubicBezTo>
                    <a:pt x="3898678" y="2772926"/>
                    <a:pt x="4024075" y="2769116"/>
                    <a:pt x="4153392" y="2772926"/>
                  </a:cubicBezTo>
                  <a:cubicBezTo>
                    <a:pt x="4259196" y="2775466"/>
                    <a:pt x="4365000" y="2775466"/>
                    <a:pt x="4470804" y="2778006"/>
                  </a:cubicBezTo>
                  <a:cubicBezTo>
                    <a:pt x="4627551" y="2781816"/>
                    <a:pt x="4784298" y="2784356"/>
                    <a:pt x="4941045" y="2785626"/>
                  </a:cubicBezTo>
                  <a:cubicBezTo>
                    <a:pt x="4988625" y="2785626"/>
                    <a:pt x="5006405" y="2784356"/>
                    <a:pt x="5026725" y="2784356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653814" y="15832270"/>
            <a:ext cx="6487250" cy="2494193"/>
            <a:chOff x="0" y="0"/>
            <a:chExt cx="5012563" cy="2830076"/>
          </a:xfrm>
        </p:grpSpPr>
        <p:sp>
          <p:nvSpPr>
            <p:cNvPr id="20" name="Freeform 20"/>
            <p:cNvSpPr/>
            <p:nvPr/>
          </p:nvSpPr>
          <p:spPr>
            <a:xfrm>
              <a:off x="38100" y="44450"/>
              <a:ext cx="4975733" cy="2785626"/>
            </a:xfrm>
            <a:custGeom>
              <a:avLst/>
              <a:gdLst/>
              <a:ahLst/>
              <a:cxnLst/>
              <a:rect l="l" t="t" r="r" b="b"/>
              <a:pathLst>
                <a:path w="4975733" h="2785626">
                  <a:moveTo>
                    <a:pt x="2540" y="2755146"/>
                  </a:moveTo>
                  <a:cubicBezTo>
                    <a:pt x="0" y="2764036"/>
                    <a:pt x="5080" y="2770386"/>
                    <a:pt x="31760" y="2771656"/>
                  </a:cubicBezTo>
                  <a:cubicBezTo>
                    <a:pt x="62664" y="2772926"/>
                    <a:pt x="89706" y="2772926"/>
                    <a:pt x="120610" y="2772926"/>
                  </a:cubicBezTo>
                  <a:cubicBezTo>
                    <a:pt x="244228" y="2774196"/>
                    <a:pt x="367847" y="2774196"/>
                    <a:pt x="495328" y="2775466"/>
                  </a:cubicBezTo>
                  <a:cubicBezTo>
                    <a:pt x="564863" y="2776736"/>
                    <a:pt x="634398" y="2778006"/>
                    <a:pt x="700071" y="2779276"/>
                  </a:cubicBezTo>
                  <a:cubicBezTo>
                    <a:pt x="815963" y="2780546"/>
                    <a:pt x="927992" y="2780546"/>
                    <a:pt x="1043884" y="2781816"/>
                  </a:cubicBezTo>
                  <a:cubicBezTo>
                    <a:pt x="1090241" y="2781816"/>
                    <a:pt x="1132734" y="2781816"/>
                    <a:pt x="1179091" y="2780546"/>
                  </a:cubicBezTo>
                  <a:cubicBezTo>
                    <a:pt x="1198407" y="2780546"/>
                    <a:pt x="1221585" y="2779276"/>
                    <a:pt x="1240901" y="2779276"/>
                  </a:cubicBezTo>
                  <a:cubicBezTo>
                    <a:pt x="1318162" y="2780546"/>
                    <a:pt x="2863390" y="2771656"/>
                    <a:pt x="2940651" y="2772926"/>
                  </a:cubicBezTo>
                  <a:cubicBezTo>
                    <a:pt x="3048817" y="2774196"/>
                    <a:pt x="3346274" y="2774196"/>
                    <a:pt x="3454439" y="2774196"/>
                  </a:cubicBezTo>
                  <a:cubicBezTo>
                    <a:pt x="3496933" y="2774196"/>
                    <a:pt x="3535564" y="2772926"/>
                    <a:pt x="3578058" y="2772926"/>
                  </a:cubicBezTo>
                  <a:lnTo>
                    <a:pt x="3786663" y="2776736"/>
                  </a:lnTo>
                  <a:cubicBezTo>
                    <a:pt x="3937323" y="2779276"/>
                    <a:pt x="4084120" y="2776736"/>
                    <a:pt x="4234779" y="2780546"/>
                  </a:cubicBezTo>
                  <a:cubicBezTo>
                    <a:pt x="4485879" y="2785626"/>
                    <a:pt x="4740842" y="2779276"/>
                    <a:pt x="4910963" y="2784356"/>
                  </a:cubicBezTo>
                  <a:cubicBezTo>
                    <a:pt x="4931283" y="2785626"/>
                    <a:pt x="4951603" y="2784356"/>
                    <a:pt x="4974463" y="2784356"/>
                  </a:cubicBezTo>
                  <a:lnTo>
                    <a:pt x="4974463" y="2724666"/>
                  </a:lnTo>
                  <a:cubicBezTo>
                    <a:pt x="4973193" y="2635221"/>
                    <a:pt x="4971923" y="2532767"/>
                    <a:pt x="4971923" y="2423909"/>
                  </a:cubicBezTo>
                  <a:cubicBezTo>
                    <a:pt x="4971923" y="2297976"/>
                    <a:pt x="4975733" y="2169908"/>
                    <a:pt x="4969383" y="2043975"/>
                  </a:cubicBezTo>
                  <a:cubicBezTo>
                    <a:pt x="4961763" y="1960731"/>
                    <a:pt x="4950333" y="319328"/>
                    <a:pt x="4950333" y="236084"/>
                  </a:cubicBezTo>
                  <a:cubicBezTo>
                    <a:pt x="4947793" y="178453"/>
                    <a:pt x="4946523" y="118688"/>
                    <a:pt x="4943983" y="61058"/>
                  </a:cubicBezTo>
                  <a:cubicBezTo>
                    <a:pt x="4943983" y="43982"/>
                    <a:pt x="4942713" y="26906"/>
                    <a:pt x="4941443" y="6350"/>
                  </a:cubicBezTo>
                  <a:cubicBezTo>
                    <a:pt x="4931283" y="3810"/>
                    <a:pt x="4922393" y="2540"/>
                    <a:pt x="4912233" y="1270"/>
                  </a:cubicBezTo>
                  <a:cubicBezTo>
                    <a:pt x="4904613" y="0"/>
                    <a:pt x="4896993" y="1270"/>
                    <a:pt x="4890643" y="1270"/>
                  </a:cubicBezTo>
                  <a:lnTo>
                    <a:pt x="12444" y="6350"/>
                  </a:lnTo>
                  <a:lnTo>
                    <a:pt x="2540" y="2755146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1430" y="16510"/>
              <a:ext cx="4951603" cy="2775466"/>
            </a:xfrm>
            <a:custGeom>
              <a:avLst/>
              <a:gdLst/>
              <a:ahLst/>
              <a:cxnLst/>
              <a:rect l="l" t="t" r="r" b="b"/>
              <a:pathLst>
                <a:path w="4951603" h="2775466">
                  <a:moveTo>
                    <a:pt x="4951603" y="2775466"/>
                  </a:moveTo>
                  <a:lnTo>
                    <a:pt x="0" y="2767846"/>
                  </a:lnTo>
                  <a:lnTo>
                    <a:pt x="0" y="981204"/>
                  </a:lnTo>
                  <a:lnTo>
                    <a:pt x="7620" y="20320"/>
                  </a:lnTo>
                  <a:lnTo>
                    <a:pt x="2484437" y="0"/>
                  </a:lnTo>
                  <a:lnTo>
                    <a:pt x="4930013" y="889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-3810" y="0"/>
              <a:ext cx="4980813" cy="2802136"/>
            </a:xfrm>
            <a:custGeom>
              <a:avLst/>
              <a:gdLst/>
              <a:ahLst/>
              <a:cxnLst/>
              <a:rect l="l" t="t" r="r" b="b"/>
              <a:pathLst>
                <a:path w="4980813" h="2802136">
                  <a:moveTo>
                    <a:pt x="4946523" y="21590"/>
                  </a:moveTo>
                  <a:cubicBezTo>
                    <a:pt x="4947793" y="34290"/>
                    <a:pt x="4947793" y="44450"/>
                    <a:pt x="4949063" y="56415"/>
                  </a:cubicBezTo>
                  <a:cubicBezTo>
                    <a:pt x="4951603" y="114046"/>
                    <a:pt x="4952873" y="173811"/>
                    <a:pt x="4955413" y="231441"/>
                  </a:cubicBezTo>
                  <a:cubicBezTo>
                    <a:pt x="4955413" y="314685"/>
                    <a:pt x="4968113" y="1956088"/>
                    <a:pt x="4974463" y="2039332"/>
                  </a:cubicBezTo>
                  <a:cubicBezTo>
                    <a:pt x="4980813" y="2165265"/>
                    <a:pt x="4977003" y="2293333"/>
                    <a:pt x="4977003" y="2419266"/>
                  </a:cubicBezTo>
                  <a:cubicBezTo>
                    <a:pt x="4977003" y="2530259"/>
                    <a:pt x="4978273" y="2632713"/>
                    <a:pt x="4979543" y="2741176"/>
                  </a:cubicBezTo>
                  <a:lnTo>
                    <a:pt x="4979543" y="2800866"/>
                  </a:lnTo>
                  <a:cubicBezTo>
                    <a:pt x="4956683" y="2800866"/>
                    <a:pt x="4936363" y="2802136"/>
                    <a:pt x="4916043" y="2800866"/>
                  </a:cubicBezTo>
                  <a:cubicBezTo>
                    <a:pt x="4670722" y="2795786"/>
                    <a:pt x="4415760" y="2802136"/>
                    <a:pt x="4164661" y="2797056"/>
                  </a:cubicBezTo>
                  <a:cubicBezTo>
                    <a:pt x="4014001" y="2793246"/>
                    <a:pt x="3867204" y="2795786"/>
                    <a:pt x="3716545" y="2793246"/>
                  </a:cubicBezTo>
                  <a:lnTo>
                    <a:pt x="3507939" y="2789436"/>
                  </a:lnTo>
                  <a:cubicBezTo>
                    <a:pt x="3465445" y="2789436"/>
                    <a:pt x="3426814" y="2790706"/>
                    <a:pt x="3384320" y="2790706"/>
                  </a:cubicBezTo>
                  <a:cubicBezTo>
                    <a:pt x="3276154" y="2789436"/>
                    <a:pt x="2978698" y="2790706"/>
                    <a:pt x="2870532" y="2789436"/>
                  </a:cubicBezTo>
                  <a:cubicBezTo>
                    <a:pt x="2793271" y="2788166"/>
                    <a:pt x="1248043" y="2797056"/>
                    <a:pt x="1170781" y="2795786"/>
                  </a:cubicBezTo>
                  <a:cubicBezTo>
                    <a:pt x="1151466" y="2795786"/>
                    <a:pt x="1128288" y="2797056"/>
                    <a:pt x="1108972" y="2797056"/>
                  </a:cubicBezTo>
                  <a:cubicBezTo>
                    <a:pt x="1062615" y="2797056"/>
                    <a:pt x="1020122" y="2798326"/>
                    <a:pt x="973765" y="2798326"/>
                  </a:cubicBezTo>
                  <a:cubicBezTo>
                    <a:pt x="857873" y="2798326"/>
                    <a:pt x="745844" y="2797056"/>
                    <a:pt x="629952" y="2795786"/>
                  </a:cubicBezTo>
                  <a:cubicBezTo>
                    <a:pt x="560416" y="2794516"/>
                    <a:pt x="490881" y="2793246"/>
                    <a:pt x="425209" y="2791976"/>
                  </a:cubicBezTo>
                  <a:cubicBezTo>
                    <a:pt x="301591" y="2790706"/>
                    <a:pt x="177972" y="2789436"/>
                    <a:pt x="50491" y="2789436"/>
                  </a:cubicBezTo>
                  <a:cubicBezTo>
                    <a:pt x="38100" y="2789436"/>
                    <a:pt x="29210" y="2789436"/>
                    <a:pt x="19050" y="2788166"/>
                  </a:cubicBezTo>
                  <a:cubicBezTo>
                    <a:pt x="10160" y="2786896"/>
                    <a:pt x="5080" y="2780546"/>
                    <a:pt x="7620" y="2771656"/>
                  </a:cubicBezTo>
                  <a:cubicBezTo>
                    <a:pt x="16510" y="2739436"/>
                    <a:pt x="12700" y="2686074"/>
                    <a:pt x="11430" y="2630578"/>
                  </a:cubicBezTo>
                  <a:cubicBezTo>
                    <a:pt x="10160" y="2517452"/>
                    <a:pt x="6350" y="2406460"/>
                    <a:pt x="7620" y="2293333"/>
                  </a:cubicBezTo>
                  <a:cubicBezTo>
                    <a:pt x="5080" y="2152459"/>
                    <a:pt x="0" y="408602"/>
                    <a:pt x="7620" y="265593"/>
                  </a:cubicBezTo>
                  <a:cubicBezTo>
                    <a:pt x="8890" y="237844"/>
                    <a:pt x="7620" y="207962"/>
                    <a:pt x="8890" y="180214"/>
                  </a:cubicBezTo>
                  <a:cubicBezTo>
                    <a:pt x="10160" y="135390"/>
                    <a:pt x="12700" y="8629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396" y="30480"/>
                    <a:pt x="143205" y="29210"/>
                  </a:cubicBezTo>
                  <a:cubicBezTo>
                    <a:pt x="247508" y="25400"/>
                    <a:pt x="351811" y="22860"/>
                    <a:pt x="459977" y="20320"/>
                  </a:cubicBezTo>
                  <a:cubicBezTo>
                    <a:pt x="533375" y="17780"/>
                    <a:pt x="606773" y="16510"/>
                    <a:pt x="676309" y="13970"/>
                  </a:cubicBezTo>
                  <a:cubicBezTo>
                    <a:pt x="745844" y="11430"/>
                    <a:pt x="819242" y="8890"/>
                    <a:pt x="888777" y="8890"/>
                  </a:cubicBezTo>
                  <a:cubicBezTo>
                    <a:pt x="966039" y="7620"/>
                    <a:pt x="1043300" y="10160"/>
                    <a:pt x="1120562" y="8890"/>
                  </a:cubicBezTo>
                  <a:cubicBezTo>
                    <a:pt x="1217138" y="8890"/>
                    <a:pt x="2967109" y="6350"/>
                    <a:pt x="3063686" y="5080"/>
                  </a:cubicBezTo>
                  <a:cubicBezTo>
                    <a:pt x="3156399" y="3810"/>
                    <a:pt x="3249113" y="2540"/>
                    <a:pt x="3345690" y="2540"/>
                  </a:cubicBezTo>
                  <a:cubicBezTo>
                    <a:pt x="3504076" y="1270"/>
                    <a:pt x="3658599" y="0"/>
                    <a:pt x="3816984" y="0"/>
                  </a:cubicBezTo>
                  <a:cubicBezTo>
                    <a:pt x="3882657" y="0"/>
                    <a:pt x="3952192" y="2540"/>
                    <a:pt x="4017864" y="2540"/>
                  </a:cubicBezTo>
                  <a:cubicBezTo>
                    <a:pt x="4199428" y="3810"/>
                    <a:pt x="4384855" y="5080"/>
                    <a:pt x="4566420" y="7620"/>
                  </a:cubicBezTo>
                  <a:cubicBezTo>
                    <a:pt x="4662997" y="8890"/>
                    <a:pt x="4759573" y="12700"/>
                    <a:pt x="4856150" y="16510"/>
                  </a:cubicBezTo>
                  <a:lnTo>
                    <a:pt x="4916043" y="16510"/>
                  </a:lnTo>
                  <a:cubicBezTo>
                    <a:pt x="4927473" y="17780"/>
                    <a:pt x="4936363" y="20320"/>
                    <a:pt x="4946523" y="21590"/>
                  </a:cubicBezTo>
                  <a:close/>
                  <a:moveTo>
                    <a:pt x="4956683" y="2784356"/>
                  </a:moveTo>
                  <a:cubicBezTo>
                    <a:pt x="4957953" y="2767846"/>
                    <a:pt x="4959223" y="2755146"/>
                    <a:pt x="4959223" y="2742446"/>
                  </a:cubicBezTo>
                  <a:cubicBezTo>
                    <a:pt x="4957953" y="2622041"/>
                    <a:pt x="4956683" y="2508914"/>
                    <a:pt x="4956683" y="2387250"/>
                  </a:cubicBezTo>
                  <a:cubicBezTo>
                    <a:pt x="4956683" y="2331754"/>
                    <a:pt x="4959223" y="2276258"/>
                    <a:pt x="4957953" y="2220762"/>
                  </a:cubicBezTo>
                  <a:cubicBezTo>
                    <a:pt x="4957953" y="2169534"/>
                    <a:pt x="4956683" y="2116173"/>
                    <a:pt x="4955413" y="2064946"/>
                  </a:cubicBezTo>
                  <a:cubicBezTo>
                    <a:pt x="4950333" y="1985970"/>
                    <a:pt x="4938903" y="350971"/>
                    <a:pt x="4938903" y="271996"/>
                  </a:cubicBezTo>
                  <a:cubicBezTo>
                    <a:pt x="4936363" y="205828"/>
                    <a:pt x="4933823" y="137525"/>
                    <a:pt x="4931283" y="71356"/>
                  </a:cubicBezTo>
                  <a:cubicBezTo>
                    <a:pt x="4930013" y="44450"/>
                    <a:pt x="4928743" y="43180"/>
                    <a:pt x="4910233" y="41910"/>
                  </a:cubicBezTo>
                  <a:cubicBezTo>
                    <a:pt x="4898644" y="41910"/>
                    <a:pt x="4890918" y="41910"/>
                    <a:pt x="4879328" y="40640"/>
                  </a:cubicBezTo>
                  <a:cubicBezTo>
                    <a:pt x="4782752" y="36830"/>
                    <a:pt x="4682312" y="31750"/>
                    <a:pt x="4585735" y="30480"/>
                  </a:cubicBezTo>
                  <a:cubicBezTo>
                    <a:pt x="4350088" y="26670"/>
                    <a:pt x="4110578" y="25400"/>
                    <a:pt x="3874930" y="22860"/>
                  </a:cubicBezTo>
                  <a:lnTo>
                    <a:pt x="3596790" y="22860"/>
                  </a:lnTo>
                  <a:cubicBezTo>
                    <a:pt x="3473171" y="22860"/>
                    <a:pt x="3349553" y="22860"/>
                    <a:pt x="3229798" y="24130"/>
                  </a:cubicBezTo>
                  <a:cubicBezTo>
                    <a:pt x="3125495" y="25400"/>
                    <a:pt x="1367798" y="29210"/>
                    <a:pt x="1263495" y="29210"/>
                  </a:cubicBezTo>
                  <a:cubicBezTo>
                    <a:pt x="1093520" y="29210"/>
                    <a:pt x="923545" y="26670"/>
                    <a:pt x="753570" y="33020"/>
                  </a:cubicBezTo>
                  <a:cubicBezTo>
                    <a:pt x="664719" y="36830"/>
                    <a:pt x="579732" y="36830"/>
                    <a:pt x="494744" y="38100"/>
                  </a:cubicBezTo>
                  <a:cubicBezTo>
                    <a:pt x="347948" y="41910"/>
                    <a:pt x="201151" y="45720"/>
                    <a:pt x="54354" y="50800"/>
                  </a:cubicBezTo>
                  <a:cubicBezTo>
                    <a:pt x="36830" y="50800"/>
                    <a:pt x="34290" y="54281"/>
                    <a:pt x="33020" y="79894"/>
                  </a:cubicBezTo>
                  <a:cubicBezTo>
                    <a:pt x="31750" y="118315"/>
                    <a:pt x="31750" y="156735"/>
                    <a:pt x="30480" y="195155"/>
                  </a:cubicBezTo>
                  <a:cubicBezTo>
                    <a:pt x="29210" y="259189"/>
                    <a:pt x="26670" y="321089"/>
                    <a:pt x="25400" y="385123"/>
                  </a:cubicBezTo>
                  <a:cubicBezTo>
                    <a:pt x="20320" y="453425"/>
                    <a:pt x="26670" y="2122576"/>
                    <a:pt x="29210" y="2190879"/>
                  </a:cubicBezTo>
                  <a:cubicBezTo>
                    <a:pt x="29210" y="2263451"/>
                    <a:pt x="29210" y="2338157"/>
                    <a:pt x="30480" y="2410729"/>
                  </a:cubicBezTo>
                  <a:cubicBezTo>
                    <a:pt x="30480" y="2464090"/>
                    <a:pt x="33020" y="2517452"/>
                    <a:pt x="33020" y="2570813"/>
                  </a:cubicBezTo>
                  <a:cubicBezTo>
                    <a:pt x="33020" y="2628444"/>
                    <a:pt x="33020" y="2686074"/>
                    <a:pt x="31750" y="2742446"/>
                  </a:cubicBezTo>
                  <a:lnTo>
                    <a:pt x="31750" y="2752606"/>
                  </a:lnTo>
                  <a:cubicBezTo>
                    <a:pt x="31750" y="2762766"/>
                    <a:pt x="35560" y="2766576"/>
                    <a:pt x="44450" y="2766576"/>
                  </a:cubicBezTo>
                  <a:cubicBezTo>
                    <a:pt x="89122" y="2766576"/>
                    <a:pt x="143205" y="2767846"/>
                    <a:pt x="193425" y="2767846"/>
                  </a:cubicBezTo>
                  <a:cubicBezTo>
                    <a:pt x="266823" y="2767846"/>
                    <a:pt x="344084" y="2765306"/>
                    <a:pt x="417483" y="2767846"/>
                  </a:cubicBezTo>
                  <a:cubicBezTo>
                    <a:pt x="537238" y="2771656"/>
                    <a:pt x="656993" y="2774196"/>
                    <a:pt x="776748" y="2772926"/>
                  </a:cubicBezTo>
                  <a:cubicBezTo>
                    <a:pt x="854010" y="2771656"/>
                    <a:pt x="927408" y="2774196"/>
                    <a:pt x="1004669" y="2774196"/>
                  </a:cubicBezTo>
                  <a:cubicBezTo>
                    <a:pt x="1116698" y="2774196"/>
                    <a:pt x="1228727" y="2772926"/>
                    <a:pt x="1340757" y="2774196"/>
                  </a:cubicBezTo>
                  <a:cubicBezTo>
                    <a:pt x="1506869" y="2775466"/>
                    <a:pt x="3330238" y="2765306"/>
                    <a:pt x="3500212" y="2767846"/>
                  </a:cubicBezTo>
                  <a:cubicBezTo>
                    <a:pt x="3573611" y="2769116"/>
                    <a:pt x="3647009" y="2770386"/>
                    <a:pt x="3716545" y="2770386"/>
                  </a:cubicBezTo>
                  <a:cubicBezTo>
                    <a:pt x="3844026" y="2772926"/>
                    <a:pt x="3967644" y="2769116"/>
                    <a:pt x="4095125" y="2772926"/>
                  </a:cubicBezTo>
                  <a:cubicBezTo>
                    <a:pt x="4199428" y="2775466"/>
                    <a:pt x="4303731" y="2775466"/>
                    <a:pt x="4408034" y="2778006"/>
                  </a:cubicBezTo>
                  <a:cubicBezTo>
                    <a:pt x="4562557" y="2781816"/>
                    <a:pt x="4717080" y="2784356"/>
                    <a:pt x="4871602" y="2785626"/>
                  </a:cubicBezTo>
                  <a:cubicBezTo>
                    <a:pt x="4918583" y="2785626"/>
                    <a:pt x="4936363" y="2784356"/>
                    <a:pt x="4956683" y="2784356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672000" y="6670973"/>
            <a:ext cx="6487250" cy="3592679"/>
            <a:chOff x="0" y="0"/>
            <a:chExt cx="5012563" cy="2775989"/>
          </a:xfrm>
        </p:grpSpPr>
        <p:sp>
          <p:nvSpPr>
            <p:cNvPr id="24" name="Freeform 24"/>
            <p:cNvSpPr/>
            <p:nvPr/>
          </p:nvSpPr>
          <p:spPr>
            <a:xfrm>
              <a:off x="38100" y="44450"/>
              <a:ext cx="4975733" cy="2731538"/>
            </a:xfrm>
            <a:custGeom>
              <a:avLst/>
              <a:gdLst/>
              <a:ahLst/>
              <a:cxnLst/>
              <a:rect l="l" t="t" r="r" b="b"/>
              <a:pathLst>
                <a:path w="4975733" h="2731538">
                  <a:moveTo>
                    <a:pt x="2540" y="2701059"/>
                  </a:moveTo>
                  <a:cubicBezTo>
                    <a:pt x="0" y="2709949"/>
                    <a:pt x="5080" y="2716299"/>
                    <a:pt x="31760" y="2717569"/>
                  </a:cubicBezTo>
                  <a:cubicBezTo>
                    <a:pt x="62664" y="2718839"/>
                    <a:pt x="89706" y="2718839"/>
                    <a:pt x="120610" y="2718839"/>
                  </a:cubicBezTo>
                  <a:cubicBezTo>
                    <a:pt x="244228" y="2720109"/>
                    <a:pt x="367847" y="2720109"/>
                    <a:pt x="495328" y="2721379"/>
                  </a:cubicBezTo>
                  <a:cubicBezTo>
                    <a:pt x="564863" y="2722649"/>
                    <a:pt x="634398" y="2723919"/>
                    <a:pt x="700071" y="2725189"/>
                  </a:cubicBezTo>
                  <a:cubicBezTo>
                    <a:pt x="815963" y="2726459"/>
                    <a:pt x="927992" y="2726459"/>
                    <a:pt x="1043884" y="2727729"/>
                  </a:cubicBezTo>
                  <a:cubicBezTo>
                    <a:pt x="1090241" y="2727729"/>
                    <a:pt x="1132734" y="2727729"/>
                    <a:pt x="1179091" y="2726459"/>
                  </a:cubicBezTo>
                  <a:cubicBezTo>
                    <a:pt x="1198407" y="2726459"/>
                    <a:pt x="1221585" y="2725189"/>
                    <a:pt x="1240901" y="2725189"/>
                  </a:cubicBezTo>
                  <a:cubicBezTo>
                    <a:pt x="1318162" y="2726459"/>
                    <a:pt x="2863390" y="2717569"/>
                    <a:pt x="2940651" y="2718839"/>
                  </a:cubicBezTo>
                  <a:cubicBezTo>
                    <a:pt x="3048817" y="2720109"/>
                    <a:pt x="3346274" y="2720109"/>
                    <a:pt x="3454439" y="2720109"/>
                  </a:cubicBezTo>
                  <a:cubicBezTo>
                    <a:pt x="3496933" y="2720109"/>
                    <a:pt x="3535564" y="2718839"/>
                    <a:pt x="3578058" y="2718839"/>
                  </a:cubicBezTo>
                  <a:lnTo>
                    <a:pt x="3786663" y="2722649"/>
                  </a:lnTo>
                  <a:cubicBezTo>
                    <a:pt x="3937323" y="2725189"/>
                    <a:pt x="4084120" y="2722649"/>
                    <a:pt x="4234779" y="2726459"/>
                  </a:cubicBezTo>
                  <a:cubicBezTo>
                    <a:pt x="4485879" y="2731539"/>
                    <a:pt x="4740842" y="2725189"/>
                    <a:pt x="4910963" y="2730269"/>
                  </a:cubicBezTo>
                  <a:cubicBezTo>
                    <a:pt x="4931283" y="2731539"/>
                    <a:pt x="4951603" y="2730269"/>
                    <a:pt x="4974463" y="2730269"/>
                  </a:cubicBezTo>
                  <a:lnTo>
                    <a:pt x="4974463" y="2670579"/>
                  </a:lnTo>
                  <a:cubicBezTo>
                    <a:pt x="4973193" y="2582359"/>
                    <a:pt x="4971923" y="2481966"/>
                    <a:pt x="4971923" y="2375298"/>
                  </a:cubicBezTo>
                  <a:cubicBezTo>
                    <a:pt x="4971923" y="2251898"/>
                    <a:pt x="4975733" y="2126407"/>
                    <a:pt x="4969383" y="2003007"/>
                  </a:cubicBezTo>
                  <a:cubicBezTo>
                    <a:pt x="4961763" y="1921437"/>
                    <a:pt x="4950333" y="313055"/>
                    <a:pt x="4950333" y="231486"/>
                  </a:cubicBezTo>
                  <a:cubicBezTo>
                    <a:pt x="4947793" y="175014"/>
                    <a:pt x="4946523" y="116452"/>
                    <a:pt x="4943983" y="59981"/>
                  </a:cubicBezTo>
                  <a:cubicBezTo>
                    <a:pt x="4943983" y="43248"/>
                    <a:pt x="4942713" y="26516"/>
                    <a:pt x="4941443" y="6350"/>
                  </a:cubicBezTo>
                  <a:cubicBezTo>
                    <a:pt x="4931283" y="3810"/>
                    <a:pt x="4922393" y="2540"/>
                    <a:pt x="4912233" y="1270"/>
                  </a:cubicBezTo>
                  <a:cubicBezTo>
                    <a:pt x="4904613" y="0"/>
                    <a:pt x="4896993" y="1270"/>
                    <a:pt x="4890643" y="1270"/>
                  </a:cubicBezTo>
                  <a:lnTo>
                    <a:pt x="12444" y="6350"/>
                  </a:lnTo>
                  <a:lnTo>
                    <a:pt x="2540" y="270105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1430" y="16510"/>
              <a:ext cx="4951603" cy="2721379"/>
            </a:xfrm>
            <a:custGeom>
              <a:avLst/>
              <a:gdLst/>
              <a:ahLst/>
              <a:cxnLst/>
              <a:rect l="l" t="t" r="r" b="b"/>
              <a:pathLst>
                <a:path w="4951603" h="2721379">
                  <a:moveTo>
                    <a:pt x="4951603" y="2721379"/>
                  </a:moveTo>
                  <a:lnTo>
                    <a:pt x="0" y="2713759"/>
                  </a:lnTo>
                  <a:lnTo>
                    <a:pt x="0" y="962178"/>
                  </a:lnTo>
                  <a:lnTo>
                    <a:pt x="7620" y="20320"/>
                  </a:lnTo>
                  <a:lnTo>
                    <a:pt x="2484437" y="0"/>
                  </a:lnTo>
                  <a:lnTo>
                    <a:pt x="4930013" y="889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-3810" y="0"/>
              <a:ext cx="4980813" cy="2748049"/>
            </a:xfrm>
            <a:custGeom>
              <a:avLst/>
              <a:gdLst/>
              <a:ahLst/>
              <a:cxnLst/>
              <a:rect l="l" t="t" r="r" b="b"/>
              <a:pathLst>
                <a:path w="4980813" h="2748049">
                  <a:moveTo>
                    <a:pt x="4946523" y="21590"/>
                  </a:moveTo>
                  <a:cubicBezTo>
                    <a:pt x="4947793" y="34290"/>
                    <a:pt x="4947793" y="44450"/>
                    <a:pt x="4949063" y="56325"/>
                  </a:cubicBezTo>
                  <a:cubicBezTo>
                    <a:pt x="4951603" y="112797"/>
                    <a:pt x="4952873" y="171359"/>
                    <a:pt x="4955413" y="227831"/>
                  </a:cubicBezTo>
                  <a:cubicBezTo>
                    <a:pt x="4955413" y="309400"/>
                    <a:pt x="4968113" y="1917782"/>
                    <a:pt x="4974463" y="1999352"/>
                  </a:cubicBezTo>
                  <a:cubicBezTo>
                    <a:pt x="4980813" y="2122752"/>
                    <a:pt x="4977003" y="2248243"/>
                    <a:pt x="4977003" y="2371643"/>
                  </a:cubicBezTo>
                  <a:cubicBezTo>
                    <a:pt x="4977003" y="2480402"/>
                    <a:pt x="4978273" y="2580796"/>
                    <a:pt x="4979543" y="2687089"/>
                  </a:cubicBezTo>
                  <a:lnTo>
                    <a:pt x="4979543" y="2746779"/>
                  </a:lnTo>
                  <a:cubicBezTo>
                    <a:pt x="4956683" y="2746779"/>
                    <a:pt x="4936363" y="2748049"/>
                    <a:pt x="4916043" y="2746779"/>
                  </a:cubicBezTo>
                  <a:cubicBezTo>
                    <a:pt x="4670722" y="2741699"/>
                    <a:pt x="4415760" y="2748049"/>
                    <a:pt x="4164661" y="2742969"/>
                  </a:cubicBezTo>
                  <a:cubicBezTo>
                    <a:pt x="4014001" y="2739159"/>
                    <a:pt x="3867204" y="2741699"/>
                    <a:pt x="3716545" y="2739159"/>
                  </a:cubicBezTo>
                  <a:lnTo>
                    <a:pt x="3507939" y="2735349"/>
                  </a:lnTo>
                  <a:cubicBezTo>
                    <a:pt x="3465445" y="2735349"/>
                    <a:pt x="3426814" y="2736619"/>
                    <a:pt x="3384320" y="2736619"/>
                  </a:cubicBezTo>
                  <a:cubicBezTo>
                    <a:pt x="3276154" y="2735349"/>
                    <a:pt x="2978698" y="2736619"/>
                    <a:pt x="2870532" y="2735349"/>
                  </a:cubicBezTo>
                  <a:cubicBezTo>
                    <a:pt x="2793271" y="2734079"/>
                    <a:pt x="1248043" y="2742969"/>
                    <a:pt x="1170781" y="2741699"/>
                  </a:cubicBezTo>
                  <a:cubicBezTo>
                    <a:pt x="1151466" y="2741699"/>
                    <a:pt x="1128288" y="2742969"/>
                    <a:pt x="1108972" y="2742969"/>
                  </a:cubicBezTo>
                  <a:cubicBezTo>
                    <a:pt x="1062615" y="2742969"/>
                    <a:pt x="1020122" y="2744239"/>
                    <a:pt x="973765" y="2744239"/>
                  </a:cubicBezTo>
                  <a:cubicBezTo>
                    <a:pt x="857873" y="2744239"/>
                    <a:pt x="745844" y="2742969"/>
                    <a:pt x="629952" y="2741699"/>
                  </a:cubicBezTo>
                  <a:cubicBezTo>
                    <a:pt x="560416" y="2740429"/>
                    <a:pt x="490881" y="2739159"/>
                    <a:pt x="425209" y="2737889"/>
                  </a:cubicBezTo>
                  <a:cubicBezTo>
                    <a:pt x="301591" y="2736619"/>
                    <a:pt x="177972" y="2735349"/>
                    <a:pt x="50491" y="2735349"/>
                  </a:cubicBezTo>
                  <a:cubicBezTo>
                    <a:pt x="38100" y="2735349"/>
                    <a:pt x="29210" y="2735349"/>
                    <a:pt x="19050" y="2734079"/>
                  </a:cubicBezTo>
                  <a:cubicBezTo>
                    <a:pt x="10160" y="2732809"/>
                    <a:pt x="5080" y="2726459"/>
                    <a:pt x="7620" y="2717569"/>
                  </a:cubicBezTo>
                  <a:cubicBezTo>
                    <a:pt x="16510" y="2685372"/>
                    <a:pt x="12700" y="2633084"/>
                    <a:pt x="11430" y="2578704"/>
                  </a:cubicBezTo>
                  <a:cubicBezTo>
                    <a:pt x="10160" y="2467853"/>
                    <a:pt x="6350" y="2359094"/>
                    <a:pt x="7620" y="2248243"/>
                  </a:cubicBezTo>
                  <a:cubicBezTo>
                    <a:pt x="5080" y="2110203"/>
                    <a:pt x="0" y="401427"/>
                    <a:pt x="7620" y="261295"/>
                  </a:cubicBezTo>
                  <a:cubicBezTo>
                    <a:pt x="8890" y="234105"/>
                    <a:pt x="7620" y="204824"/>
                    <a:pt x="8890" y="177634"/>
                  </a:cubicBezTo>
                  <a:cubicBezTo>
                    <a:pt x="10160" y="133712"/>
                    <a:pt x="12700" y="8560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396" y="30480"/>
                    <a:pt x="143205" y="29210"/>
                  </a:cubicBezTo>
                  <a:cubicBezTo>
                    <a:pt x="247508" y="25400"/>
                    <a:pt x="351811" y="22860"/>
                    <a:pt x="459977" y="20320"/>
                  </a:cubicBezTo>
                  <a:cubicBezTo>
                    <a:pt x="533375" y="17780"/>
                    <a:pt x="606773" y="16510"/>
                    <a:pt x="676309" y="13970"/>
                  </a:cubicBezTo>
                  <a:cubicBezTo>
                    <a:pt x="745844" y="11430"/>
                    <a:pt x="819242" y="8890"/>
                    <a:pt x="888777" y="8890"/>
                  </a:cubicBezTo>
                  <a:cubicBezTo>
                    <a:pt x="966039" y="7620"/>
                    <a:pt x="1043300" y="10160"/>
                    <a:pt x="1120562" y="8890"/>
                  </a:cubicBezTo>
                  <a:cubicBezTo>
                    <a:pt x="1217138" y="8890"/>
                    <a:pt x="2967109" y="6350"/>
                    <a:pt x="3063686" y="5080"/>
                  </a:cubicBezTo>
                  <a:cubicBezTo>
                    <a:pt x="3156399" y="3810"/>
                    <a:pt x="3249113" y="2540"/>
                    <a:pt x="3345690" y="2540"/>
                  </a:cubicBezTo>
                  <a:cubicBezTo>
                    <a:pt x="3504076" y="1270"/>
                    <a:pt x="3658599" y="0"/>
                    <a:pt x="3816984" y="0"/>
                  </a:cubicBezTo>
                  <a:cubicBezTo>
                    <a:pt x="3882657" y="0"/>
                    <a:pt x="3952192" y="2540"/>
                    <a:pt x="4017864" y="2540"/>
                  </a:cubicBezTo>
                  <a:cubicBezTo>
                    <a:pt x="4199428" y="3810"/>
                    <a:pt x="4384855" y="5080"/>
                    <a:pt x="4566420" y="7620"/>
                  </a:cubicBezTo>
                  <a:cubicBezTo>
                    <a:pt x="4662997" y="8890"/>
                    <a:pt x="4759573" y="12700"/>
                    <a:pt x="4856150" y="16510"/>
                  </a:cubicBezTo>
                  <a:lnTo>
                    <a:pt x="4916043" y="16510"/>
                  </a:lnTo>
                  <a:cubicBezTo>
                    <a:pt x="4927473" y="17780"/>
                    <a:pt x="4936363" y="20320"/>
                    <a:pt x="4946523" y="21590"/>
                  </a:cubicBezTo>
                  <a:close/>
                  <a:moveTo>
                    <a:pt x="4956683" y="2730269"/>
                  </a:moveTo>
                  <a:cubicBezTo>
                    <a:pt x="4957953" y="2713759"/>
                    <a:pt x="4959223" y="2701059"/>
                    <a:pt x="4959223" y="2688359"/>
                  </a:cubicBezTo>
                  <a:cubicBezTo>
                    <a:pt x="4957953" y="2570338"/>
                    <a:pt x="4956683" y="2459487"/>
                    <a:pt x="4956683" y="2340270"/>
                  </a:cubicBezTo>
                  <a:cubicBezTo>
                    <a:pt x="4956683" y="2285891"/>
                    <a:pt x="4959223" y="2231511"/>
                    <a:pt x="4957953" y="2177131"/>
                  </a:cubicBezTo>
                  <a:cubicBezTo>
                    <a:pt x="4957953" y="2126935"/>
                    <a:pt x="4956683" y="2074647"/>
                    <a:pt x="4955413" y="2024450"/>
                  </a:cubicBezTo>
                  <a:cubicBezTo>
                    <a:pt x="4950333" y="1947064"/>
                    <a:pt x="4938903" y="344956"/>
                    <a:pt x="4938903" y="267570"/>
                  </a:cubicBezTo>
                  <a:cubicBezTo>
                    <a:pt x="4936363" y="202732"/>
                    <a:pt x="4933823" y="135803"/>
                    <a:pt x="4931283" y="70966"/>
                  </a:cubicBezTo>
                  <a:cubicBezTo>
                    <a:pt x="4930013" y="44450"/>
                    <a:pt x="4928743" y="43180"/>
                    <a:pt x="4910233" y="41910"/>
                  </a:cubicBezTo>
                  <a:cubicBezTo>
                    <a:pt x="4898644" y="41910"/>
                    <a:pt x="4890918" y="41910"/>
                    <a:pt x="4879328" y="40640"/>
                  </a:cubicBezTo>
                  <a:cubicBezTo>
                    <a:pt x="4782752" y="36830"/>
                    <a:pt x="4682312" y="31750"/>
                    <a:pt x="4585735" y="30480"/>
                  </a:cubicBezTo>
                  <a:cubicBezTo>
                    <a:pt x="4350088" y="26670"/>
                    <a:pt x="4110578" y="25400"/>
                    <a:pt x="3874930" y="22860"/>
                  </a:cubicBezTo>
                  <a:lnTo>
                    <a:pt x="3596790" y="22860"/>
                  </a:lnTo>
                  <a:cubicBezTo>
                    <a:pt x="3473171" y="22860"/>
                    <a:pt x="3349553" y="22860"/>
                    <a:pt x="3229798" y="24130"/>
                  </a:cubicBezTo>
                  <a:cubicBezTo>
                    <a:pt x="3125495" y="25400"/>
                    <a:pt x="1367798" y="29210"/>
                    <a:pt x="1263495" y="29210"/>
                  </a:cubicBezTo>
                  <a:cubicBezTo>
                    <a:pt x="1093520" y="29210"/>
                    <a:pt x="923545" y="26670"/>
                    <a:pt x="753570" y="33020"/>
                  </a:cubicBezTo>
                  <a:cubicBezTo>
                    <a:pt x="664719" y="36830"/>
                    <a:pt x="579732" y="36830"/>
                    <a:pt x="494744" y="38100"/>
                  </a:cubicBezTo>
                  <a:cubicBezTo>
                    <a:pt x="347948" y="41910"/>
                    <a:pt x="201151" y="45720"/>
                    <a:pt x="54354" y="50800"/>
                  </a:cubicBezTo>
                  <a:cubicBezTo>
                    <a:pt x="36830" y="50800"/>
                    <a:pt x="34290" y="54234"/>
                    <a:pt x="33020" y="79332"/>
                  </a:cubicBezTo>
                  <a:cubicBezTo>
                    <a:pt x="31750" y="116980"/>
                    <a:pt x="31750" y="154627"/>
                    <a:pt x="30480" y="192275"/>
                  </a:cubicBezTo>
                  <a:cubicBezTo>
                    <a:pt x="29210" y="255020"/>
                    <a:pt x="26670" y="315675"/>
                    <a:pt x="25400" y="378420"/>
                  </a:cubicBezTo>
                  <a:cubicBezTo>
                    <a:pt x="20320" y="445349"/>
                    <a:pt x="26670" y="2080921"/>
                    <a:pt x="29210" y="2147850"/>
                  </a:cubicBezTo>
                  <a:cubicBezTo>
                    <a:pt x="29210" y="2218962"/>
                    <a:pt x="29210" y="2292165"/>
                    <a:pt x="30480" y="2363277"/>
                  </a:cubicBezTo>
                  <a:cubicBezTo>
                    <a:pt x="30480" y="2415565"/>
                    <a:pt x="33020" y="2467853"/>
                    <a:pt x="33020" y="2520142"/>
                  </a:cubicBezTo>
                  <a:cubicBezTo>
                    <a:pt x="33020" y="2576613"/>
                    <a:pt x="33020" y="2633084"/>
                    <a:pt x="31750" y="2688359"/>
                  </a:cubicBezTo>
                  <a:lnTo>
                    <a:pt x="31750" y="2698519"/>
                  </a:lnTo>
                  <a:cubicBezTo>
                    <a:pt x="31750" y="2708679"/>
                    <a:pt x="35560" y="2712489"/>
                    <a:pt x="44450" y="2712489"/>
                  </a:cubicBezTo>
                  <a:cubicBezTo>
                    <a:pt x="89122" y="2712489"/>
                    <a:pt x="143205" y="2713759"/>
                    <a:pt x="193425" y="2713759"/>
                  </a:cubicBezTo>
                  <a:cubicBezTo>
                    <a:pt x="266823" y="2713759"/>
                    <a:pt x="344084" y="2711219"/>
                    <a:pt x="417483" y="2713759"/>
                  </a:cubicBezTo>
                  <a:cubicBezTo>
                    <a:pt x="537238" y="2717569"/>
                    <a:pt x="656993" y="2720109"/>
                    <a:pt x="776748" y="2718839"/>
                  </a:cubicBezTo>
                  <a:cubicBezTo>
                    <a:pt x="854010" y="2717569"/>
                    <a:pt x="927408" y="2720109"/>
                    <a:pt x="1004669" y="2720109"/>
                  </a:cubicBezTo>
                  <a:cubicBezTo>
                    <a:pt x="1116698" y="2720109"/>
                    <a:pt x="1228727" y="2718839"/>
                    <a:pt x="1340757" y="2720109"/>
                  </a:cubicBezTo>
                  <a:cubicBezTo>
                    <a:pt x="1506869" y="2721379"/>
                    <a:pt x="3330238" y="2711219"/>
                    <a:pt x="3500212" y="2713759"/>
                  </a:cubicBezTo>
                  <a:cubicBezTo>
                    <a:pt x="3573611" y="2715029"/>
                    <a:pt x="3647009" y="2716299"/>
                    <a:pt x="3716545" y="2716299"/>
                  </a:cubicBezTo>
                  <a:cubicBezTo>
                    <a:pt x="3844026" y="2718839"/>
                    <a:pt x="3967644" y="2715029"/>
                    <a:pt x="4095125" y="2718839"/>
                  </a:cubicBezTo>
                  <a:cubicBezTo>
                    <a:pt x="4199428" y="2721379"/>
                    <a:pt x="4303731" y="2721379"/>
                    <a:pt x="4408034" y="2723919"/>
                  </a:cubicBezTo>
                  <a:cubicBezTo>
                    <a:pt x="4562557" y="2727729"/>
                    <a:pt x="4717080" y="2730269"/>
                    <a:pt x="4871602" y="2731539"/>
                  </a:cubicBezTo>
                  <a:cubicBezTo>
                    <a:pt x="4918583" y="2731539"/>
                    <a:pt x="4936363" y="2730269"/>
                    <a:pt x="4956683" y="273026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502" y="11001231"/>
            <a:ext cx="8282317" cy="4612263"/>
          </a:xfrm>
          <a:prstGeom prst="rect">
            <a:avLst/>
          </a:prstGeom>
        </p:spPr>
      </p:pic>
      <p:sp>
        <p:nvSpPr>
          <p:cNvPr id="29" name="Freeform 29"/>
          <p:cNvSpPr/>
          <p:nvPr/>
        </p:nvSpPr>
        <p:spPr>
          <a:xfrm>
            <a:off x="825600" y="893801"/>
            <a:ext cx="3225700" cy="2841633"/>
          </a:xfrm>
          <a:custGeom>
            <a:avLst/>
            <a:gdLst/>
            <a:ahLst/>
            <a:cxnLst/>
            <a:rect l="l" t="t" r="r" b="b"/>
            <a:pathLst>
              <a:path w="2925525" h="2640108">
                <a:moveTo>
                  <a:pt x="0" y="0"/>
                </a:moveTo>
                <a:lnTo>
                  <a:pt x="2925525" y="0"/>
                </a:lnTo>
                <a:lnTo>
                  <a:pt x="2925525" y="2640108"/>
                </a:lnTo>
                <a:lnTo>
                  <a:pt x="0" y="264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TextBox 37"/>
          <p:cNvSpPr txBox="1"/>
          <p:nvPr/>
        </p:nvSpPr>
        <p:spPr>
          <a:xfrm>
            <a:off x="1357374" y="5031148"/>
            <a:ext cx="12405252" cy="274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86"/>
              </a:lnSpc>
              <a:spcBef>
                <a:spcPct val="0"/>
              </a:spcBef>
            </a:pPr>
            <a:r>
              <a:rPr lang="en-US" sz="156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57374" y="7526460"/>
            <a:ext cx="5694002" cy="274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6"/>
              </a:lnSpc>
            </a:pPr>
            <a:r>
              <a:rPr lang="en-US" sz="1561" spc="-15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</a:t>
            </a:r>
            <a:endParaRPr lang="en-US" sz="1561" spc="-15" dirty="0">
              <a:solidFill>
                <a:srgbClr val="2B3B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355306" y="16662230"/>
            <a:ext cx="5694002" cy="137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6"/>
              </a:lnSpc>
            </a:pPr>
            <a:r>
              <a:rPr lang="en-US" sz="156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xxxxxxxxxxxxxxxxxxx</a:t>
            </a:r>
          </a:p>
          <a:p>
            <a:pPr algn="l">
              <a:lnSpc>
                <a:spcPts val="2186"/>
              </a:lnSpc>
            </a:pPr>
            <a:r>
              <a:rPr lang="en-US" sz="156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</a:t>
            </a:r>
          </a:p>
          <a:p>
            <a:pPr algn="l">
              <a:lnSpc>
                <a:spcPts val="2186"/>
              </a:lnSpc>
            </a:pPr>
            <a:endParaRPr lang="en-US" sz="1561">
              <a:solidFill>
                <a:srgbClr val="2B3B8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186"/>
              </a:lnSpc>
            </a:pPr>
            <a:r>
              <a:rPr lang="en-US" sz="156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xxxxxxxx</a:t>
            </a:r>
          </a:p>
          <a:p>
            <a:pPr algn="l">
              <a:lnSpc>
                <a:spcPts val="2186"/>
              </a:lnSpc>
            </a:pPr>
            <a:endParaRPr lang="en-US" sz="1561">
              <a:solidFill>
                <a:srgbClr val="2B3B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8068624" y="7526460"/>
            <a:ext cx="5694002" cy="274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6"/>
              </a:lnSpc>
            </a:pPr>
            <a:r>
              <a:rPr lang="en-US" sz="1561" spc="-15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xxxxxxxxxxxxxxxxxxxxxxxxxxxx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853000" y="15054414"/>
            <a:ext cx="6909626" cy="25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9"/>
              </a:lnSpc>
            </a:pPr>
            <a:r>
              <a:rPr lang="en-US" sz="1286" u="none" spc="-12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The combination of iron flakes and water produced the most heat after 50 minutes.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96528" y="11719279"/>
            <a:ext cx="5224881" cy="825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6"/>
              </a:lnSpc>
            </a:pPr>
            <a:r>
              <a:rPr lang="en-US" sz="156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xxxxxxxxxxxxxxxxxxx</a:t>
            </a:r>
          </a:p>
          <a:p>
            <a:pPr algn="l">
              <a:lnSpc>
                <a:spcPts val="2186"/>
              </a:lnSpc>
            </a:pPr>
            <a:r>
              <a:rPr lang="en-US" sz="156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</a:t>
            </a:r>
          </a:p>
          <a:p>
            <a:pPr algn="l">
              <a:lnSpc>
                <a:spcPts val="2186"/>
              </a:lnSpc>
            </a:pPr>
            <a:r>
              <a:rPr lang="en-US" sz="156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xxxxxxxx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817062" y="16696945"/>
            <a:ext cx="5694002" cy="137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6"/>
              </a:lnSpc>
            </a:pPr>
            <a:r>
              <a:rPr lang="en-US" sz="156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xxxxxxxxxxxxxxxxxxx</a:t>
            </a:r>
          </a:p>
          <a:p>
            <a:pPr algn="l">
              <a:lnSpc>
                <a:spcPts val="2186"/>
              </a:lnSpc>
            </a:pPr>
            <a:r>
              <a:rPr lang="en-US" sz="156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</a:t>
            </a:r>
          </a:p>
          <a:p>
            <a:pPr algn="l">
              <a:lnSpc>
                <a:spcPts val="2186"/>
              </a:lnSpc>
            </a:pPr>
            <a:endParaRPr lang="en-US" sz="1561">
              <a:solidFill>
                <a:srgbClr val="2B3B8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186"/>
              </a:lnSpc>
            </a:pPr>
            <a:r>
              <a:rPr lang="en-US" sz="156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xxxxxxxx</a:t>
            </a:r>
          </a:p>
          <a:p>
            <a:pPr algn="l">
              <a:lnSpc>
                <a:spcPts val="2186"/>
              </a:lnSpc>
            </a:pPr>
            <a:endParaRPr lang="en-US" sz="1561">
              <a:solidFill>
                <a:srgbClr val="2B3B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Retângulo Arredondado 45">
            <a:extLst>
              <a:ext uri="{FF2B5EF4-FFF2-40B4-BE49-F238E27FC236}">
                <a16:creationId xmlns:a16="http://schemas.microsoft.com/office/drawing/2014/main" id="{644386A8-8ABA-D7D3-021F-5E99766FBFE3}"/>
              </a:ext>
            </a:extLst>
          </p:cNvPr>
          <p:cNvSpPr/>
          <p:nvPr/>
        </p:nvSpPr>
        <p:spPr>
          <a:xfrm>
            <a:off x="847911" y="4208477"/>
            <a:ext cx="2669989" cy="605080"/>
          </a:xfrm>
          <a:prstGeom prst="roundRect">
            <a:avLst/>
          </a:prstGeom>
          <a:solidFill>
            <a:srgbClr val="A444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47" name="Retângulo Arredondado 46">
            <a:extLst>
              <a:ext uri="{FF2B5EF4-FFF2-40B4-BE49-F238E27FC236}">
                <a16:creationId xmlns:a16="http://schemas.microsoft.com/office/drawing/2014/main" id="{64350243-00BE-E3E7-15C2-322B469C5B8E}"/>
              </a:ext>
            </a:extLst>
          </p:cNvPr>
          <p:cNvSpPr/>
          <p:nvPr/>
        </p:nvSpPr>
        <p:spPr>
          <a:xfrm>
            <a:off x="854346" y="6658011"/>
            <a:ext cx="2388660" cy="588866"/>
          </a:xfrm>
          <a:prstGeom prst="roundRect">
            <a:avLst/>
          </a:prstGeom>
          <a:solidFill>
            <a:srgbClr val="A444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48" name="Retângulo Arredondado 47">
            <a:extLst>
              <a:ext uri="{FF2B5EF4-FFF2-40B4-BE49-F238E27FC236}">
                <a16:creationId xmlns:a16="http://schemas.microsoft.com/office/drawing/2014/main" id="{E54603ED-90DC-ADE2-A6D4-97461AA00207}"/>
              </a:ext>
            </a:extLst>
          </p:cNvPr>
          <p:cNvSpPr/>
          <p:nvPr/>
        </p:nvSpPr>
        <p:spPr>
          <a:xfrm>
            <a:off x="7619403" y="6634813"/>
            <a:ext cx="2388660" cy="588866"/>
          </a:xfrm>
          <a:prstGeom prst="roundRect">
            <a:avLst/>
          </a:prstGeom>
          <a:solidFill>
            <a:srgbClr val="A444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</a:p>
        </p:txBody>
      </p:sp>
      <p:sp>
        <p:nvSpPr>
          <p:cNvPr id="49" name="Retângulo Arredondado 48">
            <a:extLst>
              <a:ext uri="{FF2B5EF4-FFF2-40B4-BE49-F238E27FC236}">
                <a16:creationId xmlns:a16="http://schemas.microsoft.com/office/drawing/2014/main" id="{7509D8D2-CFC7-F88C-2337-EE7069C6A8FB}"/>
              </a:ext>
            </a:extLst>
          </p:cNvPr>
          <p:cNvSpPr/>
          <p:nvPr/>
        </p:nvSpPr>
        <p:spPr>
          <a:xfrm>
            <a:off x="825600" y="10451082"/>
            <a:ext cx="2692300" cy="610485"/>
          </a:xfrm>
          <a:prstGeom prst="roundRect">
            <a:avLst/>
          </a:prstGeom>
          <a:solidFill>
            <a:srgbClr val="A444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B8B2DDD8-1634-5318-D486-82C3AD5D447D}"/>
              </a:ext>
            </a:extLst>
          </p:cNvPr>
          <p:cNvSpPr/>
          <p:nvPr/>
        </p:nvSpPr>
        <p:spPr>
          <a:xfrm>
            <a:off x="882827" y="15783128"/>
            <a:ext cx="2358111" cy="588866"/>
          </a:xfrm>
          <a:prstGeom prst="roundRect">
            <a:avLst/>
          </a:prstGeom>
          <a:solidFill>
            <a:srgbClr val="A444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  <p:sp>
        <p:nvSpPr>
          <p:cNvPr id="51" name="Retângulo Arredondado 50">
            <a:extLst>
              <a:ext uri="{FF2B5EF4-FFF2-40B4-BE49-F238E27FC236}">
                <a16:creationId xmlns:a16="http://schemas.microsoft.com/office/drawing/2014/main" id="{1CFF6543-F9FB-1A1F-FC3B-AFEFAE092368}"/>
              </a:ext>
            </a:extLst>
          </p:cNvPr>
          <p:cNvSpPr/>
          <p:nvPr/>
        </p:nvSpPr>
        <p:spPr>
          <a:xfrm>
            <a:off x="7620941" y="15840488"/>
            <a:ext cx="2508173" cy="588866"/>
          </a:xfrm>
          <a:prstGeom prst="roundRect">
            <a:avLst/>
          </a:prstGeom>
          <a:solidFill>
            <a:srgbClr val="A444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32" name="TextBox 39">
            <a:extLst>
              <a:ext uri="{FF2B5EF4-FFF2-40B4-BE49-F238E27FC236}">
                <a16:creationId xmlns:a16="http://schemas.microsoft.com/office/drawing/2014/main" id="{CB401D6D-141C-0B59-10CB-A50A73FE9724}"/>
              </a:ext>
            </a:extLst>
          </p:cNvPr>
          <p:cNvSpPr txBox="1"/>
          <p:nvPr/>
        </p:nvSpPr>
        <p:spPr>
          <a:xfrm>
            <a:off x="7665426" y="18425435"/>
            <a:ext cx="6622696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4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REFERÊNCIAS:</a:t>
            </a:r>
          </a:p>
          <a:p>
            <a:pPr algn="l"/>
            <a:r>
              <a:rPr lang="pt-BR" sz="1400" b="0" i="0" u="none" strike="noStrike" dirty="0">
                <a:solidFill>
                  <a:schemeClr val="tx2"/>
                </a:solidFill>
                <a:effectLst/>
                <a:latin typeface="-webkit-standard"/>
              </a:rPr>
              <a:t>SOBRENOME, Nome. Título do artigo: subtítulo. </a:t>
            </a:r>
            <a:r>
              <a:rPr lang="pt-BR" sz="1400" b="1" i="0" u="none" strike="noStrike" dirty="0">
                <a:solidFill>
                  <a:schemeClr val="tx2"/>
                </a:solidFill>
                <a:effectLst/>
              </a:rPr>
              <a:t>Título do Periódico</a:t>
            </a:r>
            <a:r>
              <a:rPr lang="pt-BR" sz="1400" b="0" i="0" u="none" strike="noStrike" dirty="0">
                <a:solidFill>
                  <a:schemeClr val="tx2"/>
                </a:solidFill>
                <a:effectLst/>
                <a:latin typeface="-webkit-standard"/>
              </a:rPr>
              <a:t>, Local, v. volume, </a:t>
            </a:r>
            <a:r>
              <a:rPr lang="pt-BR" sz="1400" b="0" i="0" u="none" strike="noStrike" dirty="0" err="1">
                <a:solidFill>
                  <a:schemeClr val="tx2"/>
                </a:solidFill>
                <a:effectLst/>
                <a:latin typeface="-webkit-standard"/>
              </a:rPr>
              <a:t>n</a:t>
            </a:r>
            <a:r>
              <a:rPr lang="pt-BR" sz="1400" b="0" i="0" u="none" strike="noStrike" dirty="0">
                <a:solidFill>
                  <a:schemeClr val="tx2"/>
                </a:solidFill>
                <a:effectLst/>
                <a:latin typeface="-webkit-standard"/>
              </a:rPr>
              <a:t>. número, p. inicial-final, mês ano.</a:t>
            </a:r>
            <a:r>
              <a:rPr lang="en-US" sz="14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r>
              <a:rPr lang="pt-BR" sz="1400" b="0" i="0" u="none" strike="noStrike" dirty="0">
                <a:solidFill>
                  <a:schemeClr val="tx2"/>
                </a:solidFill>
                <a:effectLst/>
                <a:latin typeface="-webkit-standard"/>
              </a:rPr>
              <a:t>SOBRENOME, Nome. Título do artigo: subtítulo. </a:t>
            </a:r>
            <a:r>
              <a:rPr lang="pt-BR" sz="1400" b="1" i="0" u="none" strike="noStrike" dirty="0">
                <a:solidFill>
                  <a:schemeClr val="tx2"/>
                </a:solidFill>
                <a:effectLst/>
              </a:rPr>
              <a:t>Título do Periódico</a:t>
            </a:r>
            <a:r>
              <a:rPr lang="pt-BR" sz="1400" b="0" i="0" u="none" strike="noStrike" dirty="0">
                <a:solidFill>
                  <a:schemeClr val="tx2"/>
                </a:solidFill>
                <a:effectLst/>
                <a:latin typeface="-webkit-standard"/>
              </a:rPr>
              <a:t>, Local, v. volume, </a:t>
            </a:r>
            <a:r>
              <a:rPr lang="pt-BR" sz="1400" b="0" i="0" u="none" strike="noStrike" dirty="0" err="1">
                <a:solidFill>
                  <a:schemeClr val="tx2"/>
                </a:solidFill>
                <a:effectLst/>
                <a:latin typeface="-webkit-standard"/>
              </a:rPr>
              <a:t>n</a:t>
            </a:r>
            <a:r>
              <a:rPr lang="pt-BR" sz="1400" b="0" i="0" u="none" strike="noStrike" dirty="0">
                <a:solidFill>
                  <a:schemeClr val="tx2"/>
                </a:solidFill>
                <a:effectLst/>
                <a:latin typeface="-webkit-standard"/>
              </a:rPr>
              <a:t>. número, p. inicial-final, mês ano.</a:t>
            </a:r>
            <a:r>
              <a:rPr lang="en-US" sz="14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r>
              <a:rPr lang="pt-BR" sz="1400" b="0" i="0" u="none" strike="noStrike" dirty="0">
                <a:solidFill>
                  <a:schemeClr val="tx2"/>
                </a:solidFill>
                <a:effectLst/>
                <a:latin typeface="-webkit-standard"/>
              </a:rPr>
              <a:t>SOBRENOME, Nome. Título do artigo: subtítulo. </a:t>
            </a:r>
            <a:r>
              <a:rPr lang="pt-BR" sz="1400" b="1" i="0" u="none" strike="noStrike" dirty="0">
                <a:solidFill>
                  <a:schemeClr val="tx2"/>
                </a:solidFill>
                <a:effectLst/>
              </a:rPr>
              <a:t>Título do Periódico</a:t>
            </a:r>
            <a:r>
              <a:rPr lang="pt-BR" sz="1400" b="0" i="0" u="none" strike="noStrike" dirty="0">
                <a:solidFill>
                  <a:schemeClr val="tx2"/>
                </a:solidFill>
                <a:effectLst/>
                <a:latin typeface="-webkit-standard"/>
              </a:rPr>
              <a:t>, Local, v. volume, </a:t>
            </a:r>
            <a:r>
              <a:rPr lang="pt-BR" sz="1400" b="0" i="0" u="none" strike="noStrike" dirty="0" err="1">
                <a:solidFill>
                  <a:schemeClr val="tx2"/>
                </a:solidFill>
                <a:effectLst/>
                <a:latin typeface="-webkit-standard"/>
              </a:rPr>
              <a:t>n</a:t>
            </a:r>
            <a:r>
              <a:rPr lang="pt-BR" sz="1400" b="0" i="0" u="none" strike="noStrike" dirty="0">
                <a:solidFill>
                  <a:schemeClr val="tx2"/>
                </a:solidFill>
                <a:effectLst/>
                <a:latin typeface="-webkit-standard"/>
              </a:rPr>
              <a:t>. número, p. inicial-final, mês ano.</a:t>
            </a:r>
            <a:r>
              <a:rPr lang="en-US" sz="14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l"/>
            <a:endParaRPr lang="en-US" sz="1400" b="1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/>
            <a:endParaRPr lang="en-US" sz="1400" b="1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/>
            <a:endParaRPr lang="en-US" sz="1400" b="1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Freeform 28">
            <a:extLst>
              <a:ext uri="{FF2B5EF4-FFF2-40B4-BE49-F238E27FC236}">
                <a16:creationId xmlns:a16="http://schemas.microsoft.com/office/drawing/2014/main" id="{A6B014CB-C33C-CDB0-637A-0C44E2FBBD86}"/>
              </a:ext>
            </a:extLst>
          </p:cNvPr>
          <p:cNvSpPr/>
          <p:nvPr/>
        </p:nvSpPr>
        <p:spPr>
          <a:xfrm>
            <a:off x="5820041" y="19977263"/>
            <a:ext cx="3939791" cy="1254010"/>
          </a:xfrm>
          <a:custGeom>
            <a:avLst/>
            <a:gdLst/>
            <a:ahLst/>
            <a:cxnLst/>
            <a:rect l="l" t="t" r="r" b="b"/>
            <a:pathLst>
              <a:path w="3939791" h="1254010">
                <a:moveTo>
                  <a:pt x="0" y="0"/>
                </a:moveTo>
                <a:lnTo>
                  <a:pt x="3939791" y="0"/>
                </a:lnTo>
                <a:lnTo>
                  <a:pt x="3939791" y="1254010"/>
                </a:lnTo>
                <a:lnTo>
                  <a:pt x="0" y="12540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864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5" name="TextBox 30">
            <a:extLst>
              <a:ext uri="{FF2B5EF4-FFF2-40B4-BE49-F238E27FC236}">
                <a16:creationId xmlns:a16="http://schemas.microsoft.com/office/drawing/2014/main" id="{9FBCC0B2-B8D8-47DB-1906-51617B810D76}"/>
              </a:ext>
            </a:extLst>
          </p:cNvPr>
          <p:cNvSpPr txBox="1"/>
          <p:nvPr/>
        </p:nvSpPr>
        <p:spPr>
          <a:xfrm>
            <a:off x="2793857" y="1859496"/>
            <a:ext cx="9854903" cy="668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1"/>
              </a:lnSpc>
            </a:pPr>
            <a:r>
              <a:rPr lang="en-US" sz="5767" spc="-230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TÍTULO DO RESUMO</a:t>
            </a:r>
          </a:p>
        </p:txBody>
      </p:sp>
      <p:sp>
        <p:nvSpPr>
          <p:cNvPr id="52" name="TextBox 31">
            <a:extLst>
              <a:ext uri="{FF2B5EF4-FFF2-40B4-BE49-F238E27FC236}">
                <a16:creationId xmlns:a16="http://schemas.microsoft.com/office/drawing/2014/main" id="{AA07D56B-EA2A-1B5B-022F-9A3E17CA7B39}"/>
              </a:ext>
            </a:extLst>
          </p:cNvPr>
          <p:cNvSpPr txBox="1"/>
          <p:nvPr/>
        </p:nvSpPr>
        <p:spPr>
          <a:xfrm>
            <a:off x="3515360" y="3007883"/>
            <a:ext cx="10579789" cy="1303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72"/>
              </a:lnSpc>
            </a:pP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Vanessa Novaes Barros *1; Ana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Júlia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Medeiros *1; Jorge Matias Lima*2</a:t>
            </a:r>
          </a:p>
          <a:p>
            <a:pPr algn="r">
              <a:lnSpc>
                <a:spcPts val="2572"/>
              </a:lnSpc>
            </a:pP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*1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Mestrando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(a) do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Programa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Pós-graduação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Ensino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Saúde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Amazônia</a:t>
            </a:r>
          </a:p>
          <a:p>
            <a:pPr algn="r">
              <a:lnSpc>
                <a:spcPts val="2572"/>
              </a:lnSpc>
            </a:pP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*2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Docente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do PPGESA e do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Departamento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Morfologia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Ciências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Fisiológicas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da UEPA</a:t>
            </a:r>
          </a:p>
          <a:p>
            <a:pPr marL="0" lvl="0" indent="0" algn="r">
              <a:lnSpc>
                <a:spcPts val="2572"/>
              </a:lnSpc>
              <a:spcBef>
                <a:spcPct val="0"/>
              </a:spcBef>
            </a:pPr>
            <a:endParaRPr lang="en-US" sz="1837" dirty="0">
              <a:solidFill>
                <a:srgbClr val="2B3B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Picture 2" descr="PRISE SubPrograma XVII – PROSEL – Pagina dos Processos Seletivos">
            <a:extLst>
              <a:ext uri="{FF2B5EF4-FFF2-40B4-BE49-F238E27FC236}">
                <a16:creationId xmlns:a16="http://schemas.microsoft.com/office/drawing/2014/main" id="{59375933-A3D6-BB36-2FC9-013B38061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1" r="25971" b="10792"/>
          <a:stretch/>
        </p:blipFill>
        <p:spPr bwMode="auto">
          <a:xfrm>
            <a:off x="12511287" y="893801"/>
            <a:ext cx="1684003" cy="187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514"/>
            <a:ext cx="15113000" cy="21526827"/>
          </a:xfrm>
          <a:custGeom>
            <a:avLst/>
            <a:gdLst/>
            <a:ahLst/>
            <a:cxnLst/>
            <a:rect l="l" t="t" r="r" b="b"/>
            <a:pathLst>
              <a:path w="15120000" h="21384000">
                <a:moveTo>
                  <a:pt x="0" y="0"/>
                </a:moveTo>
                <a:lnTo>
                  <a:pt x="15120000" y="0"/>
                </a:lnTo>
                <a:lnTo>
                  <a:pt x="15120000" y="21384000"/>
                </a:lnTo>
                <a:lnTo>
                  <a:pt x="0" y="213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" r="-10"/>
            </a:stretch>
          </a:blipFill>
        </p:spPr>
        <p:txBody>
          <a:bodyPr/>
          <a:lstStyle/>
          <a:p>
            <a:endParaRPr lang="pt-BR" dirty="0"/>
          </a:p>
        </p:txBody>
      </p:sp>
      <p:grpSp>
        <p:nvGrpSpPr>
          <p:cNvPr id="3" name="Group 3"/>
          <p:cNvGrpSpPr/>
          <p:nvPr/>
        </p:nvGrpSpPr>
        <p:grpSpPr>
          <a:xfrm>
            <a:off x="870102" y="4215794"/>
            <a:ext cx="13289148" cy="2201429"/>
            <a:chOff x="0" y="0"/>
            <a:chExt cx="10268248" cy="1700999"/>
          </a:xfrm>
        </p:grpSpPr>
        <p:sp>
          <p:nvSpPr>
            <p:cNvPr id="4" name="Freeform 4"/>
            <p:cNvSpPr/>
            <p:nvPr/>
          </p:nvSpPr>
          <p:spPr>
            <a:xfrm>
              <a:off x="38100" y="44450"/>
              <a:ext cx="10231418" cy="1656548"/>
            </a:xfrm>
            <a:custGeom>
              <a:avLst/>
              <a:gdLst/>
              <a:ahLst/>
              <a:cxnLst/>
              <a:rect l="l" t="t" r="r" b="b"/>
              <a:pathLst>
                <a:path w="10231418" h="1656548">
                  <a:moveTo>
                    <a:pt x="2540" y="1626069"/>
                  </a:moveTo>
                  <a:cubicBezTo>
                    <a:pt x="0" y="1634959"/>
                    <a:pt x="5080" y="1641309"/>
                    <a:pt x="60384" y="1642579"/>
                  </a:cubicBezTo>
                  <a:cubicBezTo>
                    <a:pt x="124668" y="1643848"/>
                    <a:pt x="180916" y="1643848"/>
                    <a:pt x="245200" y="1643848"/>
                  </a:cubicBezTo>
                  <a:cubicBezTo>
                    <a:pt x="502335" y="1645119"/>
                    <a:pt x="759470" y="1645119"/>
                    <a:pt x="1024640" y="1646389"/>
                  </a:cubicBezTo>
                  <a:cubicBezTo>
                    <a:pt x="1169279" y="1647659"/>
                    <a:pt x="1313917" y="1648929"/>
                    <a:pt x="1450520" y="1650198"/>
                  </a:cubicBezTo>
                  <a:cubicBezTo>
                    <a:pt x="1691584" y="1651469"/>
                    <a:pt x="1924613" y="1651469"/>
                    <a:pt x="2165677" y="1652739"/>
                  </a:cubicBezTo>
                  <a:cubicBezTo>
                    <a:pt x="2262102" y="1652739"/>
                    <a:pt x="2350492" y="1652739"/>
                    <a:pt x="2446918" y="1651469"/>
                  </a:cubicBezTo>
                  <a:cubicBezTo>
                    <a:pt x="2487095" y="1651469"/>
                    <a:pt x="2535308" y="1650198"/>
                    <a:pt x="2575486" y="1650198"/>
                  </a:cubicBezTo>
                  <a:cubicBezTo>
                    <a:pt x="2736195" y="1651469"/>
                    <a:pt x="5950382" y="1642579"/>
                    <a:pt x="6111091" y="1643848"/>
                  </a:cubicBezTo>
                  <a:cubicBezTo>
                    <a:pt x="6336084" y="1645119"/>
                    <a:pt x="6954815" y="1645119"/>
                    <a:pt x="7179808" y="1645119"/>
                  </a:cubicBezTo>
                  <a:cubicBezTo>
                    <a:pt x="7268199" y="1645119"/>
                    <a:pt x="7348553" y="1643848"/>
                    <a:pt x="7436943" y="1643848"/>
                  </a:cubicBezTo>
                  <a:lnTo>
                    <a:pt x="7870858" y="1647659"/>
                  </a:lnTo>
                  <a:cubicBezTo>
                    <a:pt x="8184242" y="1650198"/>
                    <a:pt x="8489590" y="1647659"/>
                    <a:pt x="8802973" y="1651469"/>
                  </a:cubicBezTo>
                  <a:cubicBezTo>
                    <a:pt x="9325278" y="1656548"/>
                    <a:pt x="9855619" y="1650198"/>
                    <a:pt x="10166648" y="1655279"/>
                  </a:cubicBezTo>
                  <a:cubicBezTo>
                    <a:pt x="10186968" y="1656548"/>
                    <a:pt x="10207288" y="1655279"/>
                    <a:pt x="10230148" y="1655279"/>
                  </a:cubicBezTo>
                  <a:lnTo>
                    <a:pt x="10230148" y="1595589"/>
                  </a:lnTo>
                  <a:cubicBezTo>
                    <a:pt x="10228878" y="1531729"/>
                    <a:pt x="10227608" y="1472300"/>
                    <a:pt x="10227608" y="1409156"/>
                  </a:cubicBezTo>
                  <a:cubicBezTo>
                    <a:pt x="10227608" y="1336108"/>
                    <a:pt x="10231418" y="1261821"/>
                    <a:pt x="10225068" y="1188773"/>
                  </a:cubicBezTo>
                  <a:cubicBezTo>
                    <a:pt x="10217448" y="1140487"/>
                    <a:pt x="10206018" y="188381"/>
                    <a:pt x="10206018" y="140095"/>
                  </a:cubicBezTo>
                  <a:cubicBezTo>
                    <a:pt x="10203478" y="106666"/>
                    <a:pt x="10202208" y="71999"/>
                    <a:pt x="10199668" y="38570"/>
                  </a:cubicBezTo>
                  <a:cubicBezTo>
                    <a:pt x="10199668" y="28665"/>
                    <a:pt x="10198398" y="18760"/>
                    <a:pt x="10197128" y="6350"/>
                  </a:cubicBezTo>
                  <a:cubicBezTo>
                    <a:pt x="10186968" y="3810"/>
                    <a:pt x="10178078" y="2540"/>
                    <a:pt x="10167918" y="1270"/>
                  </a:cubicBezTo>
                  <a:cubicBezTo>
                    <a:pt x="10160298" y="0"/>
                    <a:pt x="10152678" y="1270"/>
                    <a:pt x="10146328" y="1270"/>
                  </a:cubicBezTo>
                  <a:lnTo>
                    <a:pt x="20207" y="6350"/>
                  </a:lnTo>
                  <a:lnTo>
                    <a:pt x="2540" y="162606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430" y="16510"/>
              <a:ext cx="10207288" cy="1646389"/>
            </a:xfrm>
            <a:custGeom>
              <a:avLst/>
              <a:gdLst/>
              <a:ahLst/>
              <a:cxnLst/>
              <a:rect l="l" t="t" r="r" b="b"/>
              <a:pathLst>
                <a:path w="10207288" h="1646389">
                  <a:moveTo>
                    <a:pt x="10207288" y="1646389"/>
                  </a:moveTo>
                  <a:lnTo>
                    <a:pt x="0" y="1638769"/>
                  </a:lnTo>
                  <a:lnTo>
                    <a:pt x="0" y="584039"/>
                  </a:lnTo>
                  <a:lnTo>
                    <a:pt x="7620" y="20320"/>
                  </a:lnTo>
                  <a:lnTo>
                    <a:pt x="5133328" y="0"/>
                  </a:lnTo>
                  <a:lnTo>
                    <a:pt x="10185698" y="889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10236498" cy="1673059"/>
            </a:xfrm>
            <a:custGeom>
              <a:avLst/>
              <a:gdLst/>
              <a:ahLst/>
              <a:cxnLst/>
              <a:rect l="l" t="t" r="r" b="b"/>
              <a:pathLst>
                <a:path w="10236498" h="1673059">
                  <a:moveTo>
                    <a:pt x="10202208" y="21590"/>
                  </a:moveTo>
                  <a:cubicBezTo>
                    <a:pt x="10203478" y="34290"/>
                    <a:pt x="10203478" y="44450"/>
                    <a:pt x="10204748" y="54543"/>
                  </a:cubicBezTo>
                  <a:cubicBezTo>
                    <a:pt x="10207288" y="87972"/>
                    <a:pt x="10208558" y="122639"/>
                    <a:pt x="10211098" y="156068"/>
                  </a:cubicBezTo>
                  <a:cubicBezTo>
                    <a:pt x="10211098" y="204355"/>
                    <a:pt x="10223798" y="1156460"/>
                    <a:pt x="10230148" y="1204746"/>
                  </a:cubicBezTo>
                  <a:cubicBezTo>
                    <a:pt x="10236498" y="1277795"/>
                    <a:pt x="10232688" y="1352081"/>
                    <a:pt x="10232688" y="1425130"/>
                  </a:cubicBezTo>
                  <a:cubicBezTo>
                    <a:pt x="10232688" y="1489511"/>
                    <a:pt x="10233958" y="1548940"/>
                    <a:pt x="10235228" y="1612098"/>
                  </a:cubicBezTo>
                  <a:lnTo>
                    <a:pt x="10235228" y="1671789"/>
                  </a:lnTo>
                  <a:cubicBezTo>
                    <a:pt x="10212368" y="1671789"/>
                    <a:pt x="10192048" y="1673059"/>
                    <a:pt x="10171728" y="1671789"/>
                  </a:cubicBezTo>
                  <a:cubicBezTo>
                    <a:pt x="9664500" y="1666709"/>
                    <a:pt x="9134160" y="1673059"/>
                    <a:pt x="8611854" y="1667979"/>
                  </a:cubicBezTo>
                  <a:cubicBezTo>
                    <a:pt x="8298470" y="1664169"/>
                    <a:pt x="7993123" y="1666709"/>
                    <a:pt x="7679740" y="1664169"/>
                  </a:cubicBezTo>
                  <a:lnTo>
                    <a:pt x="7245825" y="1660359"/>
                  </a:lnTo>
                  <a:cubicBezTo>
                    <a:pt x="7157435" y="1660359"/>
                    <a:pt x="7077080" y="1661629"/>
                    <a:pt x="6988689" y="1661629"/>
                  </a:cubicBezTo>
                  <a:cubicBezTo>
                    <a:pt x="6763697" y="1660359"/>
                    <a:pt x="6144965" y="1661629"/>
                    <a:pt x="5919973" y="1660359"/>
                  </a:cubicBezTo>
                  <a:cubicBezTo>
                    <a:pt x="5759263" y="1659089"/>
                    <a:pt x="2545076" y="1667979"/>
                    <a:pt x="2384367" y="1666709"/>
                  </a:cubicBezTo>
                  <a:cubicBezTo>
                    <a:pt x="2344189" y="1666709"/>
                    <a:pt x="2295977" y="1667979"/>
                    <a:pt x="2255799" y="1667979"/>
                  </a:cubicBezTo>
                  <a:cubicBezTo>
                    <a:pt x="2159374" y="1667979"/>
                    <a:pt x="2070983" y="1669248"/>
                    <a:pt x="1974558" y="1669248"/>
                  </a:cubicBezTo>
                  <a:cubicBezTo>
                    <a:pt x="1733494" y="1669248"/>
                    <a:pt x="1500465" y="1667979"/>
                    <a:pt x="1259401" y="1666709"/>
                  </a:cubicBezTo>
                  <a:cubicBezTo>
                    <a:pt x="1114763" y="1665439"/>
                    <a:pt x="970125" y="1664169"/>
                    <a:pt x="833522" y="1662898"/>
                  </a:cubicBezTo>
                  <a:cubicBezTo>
                    <a:pt x="576387" y="1661629"/>
                    <a:pt x="319252" y="1660359"/>
                    <a:pt x="54081" y="1660359"/>
                  </a:cubicBezTo>
                  <a:cubicBezTo>
                    <a:pt x="38100" y="1660359"/>
                    <a:pt x="29210" y="1660359"/>
                    <a:pt x="19050" y="1659089"/>
                  </a:cubicBezTo>
                  <a:cubicBezTo>
                    <a:pt x="10160" y="1657819"/>
                    <a:pt x="5080" y="1651469"/>
                    <a:pt x="7620" y="1642579"/>
                  </a:cubicBezTo>
                  <a:cubicBezTo>
                    <a:pt x="16510" y="1610846"/>
                    <a:pt x="12700" y="1579893"/>
                    <a:pt x="11430" y="1547702"/>
                  </a:cubicBezTo>
                  <a:cubicBezTo>
                    <a:pt x="10160" y="1482083"/>
                    <a:pt x="6350" y="1417701"/>
                    <a:pt x="7620" y="1352081"/>
                  </a:cubicBezTo>
                  <a:cubicBezTo>
                    <a:pt x="5080" y="1270366"/>
                    <a:pt x="0" y="258831"/>
                    <a:pt x="7620" y="175878"/>
                  </a:cubicBezTo>
                  <a:cubicBezTo>
                    <a:pt x="8890" y="159783"/>
                    <a:pt x="7620" y="142449"/>
                    <a:pt x="8890" y="126354"/>
                  </a:cubicBezTo>
                  <a:cubicBezTo>
                    <a:pt x="10160" y="100353"/>
                    <a:pt x="12700" y="7187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18365" y="30480"/>
                    <a:pt x="246933" y="29210"/>
                  </a:cubicBezTo>
                  <a:cubicBezTo>
                    <a:pt x="463890" y="25400"/>
                    <a:pt x="680848" y="22860"/>
                    <a:pt x="905841" y="20320"/>
                  </a:cubicBezTo>
                  <a:cubicBezTo>
                    <a:pt x="1058515" y="17780"/>
                    <a:pt x="1211189" y="16510"/>
                    <a:pt x="1355827" y="13970"/>
                  </a:cubicBezTo>
                  <a:cubicBezTo>
                    <a:pt x="1500465" y="11430"/>
                    <a:pt x="1653139" y="8890"/>
                    <a:pt x="1797778" y="8890"/>
                  </a:cubicBezTo>
                  <a:cubicBezTo>
                    <a:pt x="1958487" y="7620"/>
                    <a:pt x="2119197" y="10160"/>
                    <a:pt x="2279906" y="8890"/>
                  </a:cubicBezTo>
                  <a:cubicBezTo>
                    <a:pt x="2480793" y="8890"/>
                    <a:pt x="6120859" y="6350"/>
                    <a:pt x="6321746" y="5080"/>
                  </a:cubicBezTo>
                  <a:cubicBezTo>
                    <a:pt x="6514597" y="3810"/>
                    <a:pt x="6707449" y="2540"/>
                    <a:pt x="6908335" y="2540"/>
                  </a:cubicBezTo>
                  <a:cubicBezTo>
                    <a:pt x="7237789" y="1270"/>
                    <a:pt x="7559208" y="0"/>
                    <a:pt x="7888662" y="0"/>
                  </a:cubicBezTo>
                  <a:cubicBezTo>
                    <a:pt x="8025265" y="0"/>
                    <a:pt x="8169903" y="2540"/>
                    <a:pt x="8306506" y="2540"/>
                  </a:cubicBezTo>
                  <a:cubicBezTo>
                    <a:pt x="8684173" y="3810"/>
                    <a:pt x="9069875" y="5080"/>
                    <a:pt x="9447543" y="7620"/>
                  </a:cubicBezTo>
                  <a:cubicBezTo>
                    <a:pt x="9648430" y="8890"/>
                    <a:pt x="9849316" y="12700"/>
                    <a:pt x="10050203" y="16510"/>
                  </a:cubicBezTo>
                  <a:lnTo>
                    <a:pt x="10171728" y="16510"/>
                  </a:lnTo>
                  <a:cubicBezTo>
                    <a:pt x="10183158" y="17780"/>
                    <a:pt x="10192048" y="20320"/>
                    <a:pt x="10202208" y="21590"/>
                  </a:cubicBezTo>
                  <a:close/>
                  <a:moveTo>
                    <a:pt x="10212368" y="1655279"/>
                  </a:moveTo>
                  <a:cubicBezTo>
                    <a:pt x="10213638" y="1638769"/>
                    <a:pt x="10214908" y="1626069"/>
                    <a:pt x="10214908" y="1613369"/>
                  </a:cubicBezTo>
                  <a:cubicBezTo>
                    <a:pt x="10213638" y="1542750"/>
                    <a:pt x="10212368" y="1477130"/>
                    <a:pt x="10212368" y="1406558"/>
                  </a:cubicBezTo>
                  <a:cubicBezTo>
                    <a:pt x="10212368" y="1374367"/>
                    <a:pt x="10214908" y="1342176"/>
                    <a:pt x="10213638" y="1309986"/>
                  </a:cubicBezTo>
                  <a:cubicBezTo>
                    <a:pt x="10213638" y="1280271"/>
                    <a:pt x="10212368" y="1249318"/>
                    <a:pt x="10211098" y="1219604"/>
                  </a:cubicBezTo>
                  <a:cubicBezTo>
                    <a:pt x="10206018" y="1173794"/>
                    <a:pt x="10194588" y="225402"/>
                    <a:pt x="10194588" y="179592"/>
                  </a:cubicBezTo>
                  <a:cubicBezTo>
                    <a:pt x="10192048" y="141211"/>
                    <a:pt x="10189508" y="101592"/>
                    <a:pt x="10186968" y="63210"/>
                  </a:cubicBezTo>
                  <a:cubicBezTo>
                    <a:pt x="10185698" y="44450"/>
                    <a:pt x="10184428" y="43180"/>
                    <a:pt x="10162699" y="41910"/>
                  </a:cubicBezTo>
                  <a:cubicBezTo>
                    <a:pt x="10138593" y="41910"/>
                    <a:pt x="10122523" y="41910"/>
                    <a:pt x="10098416" y="40640"/>
                  </a:cubicBezTo>
                  <a:cubicBezTo>
                    <a:pt x="9897529" y="36830"/>
                    <a:pt x="9688607" y="31750"/>
                    <a:pt x="9487720" y="30480"/>
                  </a:cubicBezTo>
                  <a:cubicBezTo>
                    <a:pt x="8997557" y="26670"/>
                    <a:pt x="8499357" y="25400"/>
                    <a:pt x="8009194" y="22860"/>
                  </a:cubicBezTo>
                  <a:lnTo>
                    <a:pt x="7430640" y="22860"/>
                  </a:lnTo>
                  <a:cubicBezTo>
                    <a:pt x="7173505" y="22860"/>
                    <a:pt x="6916370" y="22860"/>
                    <a:pt x="6667271" y="24130"/>
                  </a:cubicBezTo>
                  <a:cubicBezTo>
                    <a:pt x="6450313" y="25400"/>
                    <a:pt x="2794176" y="29210"/>
                    <a:pt x="2577218" y="29210"/>
                  </a:cubicBezTo>
                  <a:cubicBezTo>
                    <a:pt x="2223657" y="29210"/>
                    <a:pt x="1870097" y="26670"/>
                    <a:pt x="1516536" y="33020"/>
                  </a:cubicBezTo>
                  <a:cubicBezTo>
                    <a:pt x="1331721" y="36830"/>
                    <a:pt x="1154940" y="36830"/>
                    <a:pt x="978160" y="38100"/>
                  </a:cubicBezTo>
                  <a:cubicBezTo>
                    <a:pt x="672812" y="41910"/>
                    <a:pt x="367465" y="45720"/>
                    <a:pt x="62117" y="50800"/>
                  </a:cubicBezTo>
                  <a:cubicBezTo>
                    <a:pt x="36830" y="50800"/>
                    <a:pt x="34290" y="53305"/>
                    <a:pt x="33020" y="68163"/>
                  </a:cubicBezTo>
                  <a:cubicBezTo>
                    <a:pt x="31750" y="90449"/>
                    <a:pt x="31750" y="112735"/>
                    <a:pt x="30480" y="135020"/>
                  </a:cubicBezTo>
                  <a:cubicBezTo>
                    <a:pt x="29210" y="172164"/>
                    <a:pt x="26670" y="208069"/>
                    <a:pt x="25400" y="245212"/>
                  </a:cubicBezTo>
                  <a:cubicBezTo>
                    <a:pt x="20320" y="284832"/>
                    <a:pt x="26670" y="1253033"/>
                    <a:pt x="29210" y="1292652"/>
                  </a:cubicBezTo>
                  <a:cubicBezTo>
                    <a:pt x="29210" y="1334748"/>
                    <a:pt x="29210" y="1378082"/>
                    <a:pt x="30480" y="1420177"/>
                  </a:cubicBezTo>
                  <a:cubicBezTo>
                    <a:pt x="30480" y="1451130"/>
                    <a:pt x="33020" y="1482083"/>
                    <a:pt x="33020" y="1513035"/>
                  </a:cubicBezTo>
                  <a:cubicBezTo>
                    <a:pt x="33020" y="1546464"/>
                    <a:pt x="33020" y="1579893"/>
                    <a:pt x="31750" y="1613369"/>
                  </a:cubicBezTo>
                  <a:lnTo>
                    <a:pt x="31750" y="1623529"/>
                  </a:lnTo>
                  <a:cubicBezTo>
                    <a:pt x="31750" y="1633689"/>
                    <a:pt x="35560" y="1637499"/>
                    <a:pt x="44450" y="1637499"/>
                  </a:cubicBezTo>
                  <a:cubicBezTo>
                    <a:pt x="134436" y="1637499"/>
                    <a:pt x="246932" y="1638769"/>
                    <a:pt x="351394" y="1638769"/>
                  </a:cubicBezTo>
                  <a:cubicBezTo>
                    <a:pt x="504067" y="1638769"/>
                    <a:pt x="664777" y="1636229"/>
                    <a:pt x="817451" y="1638769"/>
                  </a:cubicBezTo>
                  <a:cubicBezTo>
                    <a:pt x="1066550" y="1642579"/>
                    <a:pt x="1315650" y="1645119"/>
                    <a:pt x="1564749" y="1643849"/>
                  </a:cubicBezTo>
                  <a:cubicBezTo>
                    <a:pt x="1725459" y="1642579"/>
                    <a:pt x="1878132" y="1645119"/>
                    <a:pt x="2038842" y="1645119"/>
                  </a:cubicBezTo>
                  <a:cubicBezTo>
                    <a:pt x="2271870" y="1645119"/>
                    <a:pt x="2504899" y="1643849"/>
                    <a:pt x="2737928" y="1645119"/>
                  </a:cubicBezTo>
                  <a:cubicBezTo>
                    <a:pt x="3083453" y="1646389"/>
                    <a:pt x="6876194" y="1636229"/>
                    <a:pt x="7229754" y="1638769"/>
                  </a:cubicBezTo>
                  <a:cubicBezTo>
                    <a:pt x="7382428" y="1640039"/>
                    <a:pt x="7535101" y="1641309"/>
                    <a:pt x="7679740" y="1641309"/>
                  </a:cubicBezTo>
                  <a:cubicBezTo>
                    <a:pt x="7944911" y="1643849"/>
                    <a:pt x="8202045" y="1640039"/>
                    <a:pt x="8467216" y="1643849"/>
                  </a:cubicBezTo>
                  <a:cubicBezTo>
                    <a:pt x="8684173" y="1646389"/>
                    <a:pt x="8901130" y="1646389"/>
                    <a:pt x="9118089" y="1648929"/>
                  </a:cubicBezTo>
                  <a:cubicBezTo>
                    <a:pt x="9439508" y="1652739"/>
                    <a:pt x="9760926" y="1655279"/>
                    <a:pt x="10082345" y="1656549"/>
                  </a:cubicBezTo>
                  <a:cubicBezTo>
                    <a:pt x="10174268" y="1656549"/>
                    <a:pt x="10192048" y="1655279"/>
                    <a:pt x="10212368" y="165527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70102" y="6670974"/>
            <a:ext cx="13388552" cy="2260548"/>
            <a:chOff x="0" y="0"/>
            <a:chExt cx="5082605" cy="2775989"/>
          </a:xfrm>
        </p:grpSpPr>
        <p:sp>
          <p:nvSpPr>
            <p:cNvPr id="8" name="Freeform 8"/>
            <p:cNvSpPr/>
            <p:nvPr/>
          </p:nvSpPr>
          <p:spPr>
            <a:xfrm>
              <a:off x="38100" y="44450"/>
              <a:ext cx="5045775" cy="2731538"/>
            </a:xfrm>
            <a:custGeom>
              <a:avLst/>
              <a:gdLst/>
              <a:ahLst/>
              <a:cxnLst/>
              <a:rect l="l" t="t" r="r" b="b"/>
              <a:pathLst>
                <a:path w="5045775" h="2731538">
                  <a:moveTo>
                    <a:pt x="2540" y="2701059"/>
                  </a:moveTo>
                  <a:cubicBezTo>
                    <a:pt x="0" y="2709949"/>
                    <a:pt x="5080" y="2716299"/>
                    <a:pt x="32141" y="2717569"/>
                  </a:cubicBezTo>
                  <a:cubicBezTo>
                    <a:pt x="63490" y="2718839"/>
                    <a:pt x="90921" y="2718839"/>
                    <a:pt x="122271" y="2718839"/>
                  </a:cubicBezTo>
                  <a:cubicBezTo>
                    <a:pt x="247668" y="2720109"/>
                    <a:pt x="373066" y="2720109"/>
                    <a:pt x="502382" y="2721379"/>
                  </a:cubicBezTo>
                  <a:cubicBezTo>
                    <a:pt x="572918" y="2722649"/>
                    <a:pt x="643454" y="2723919"/>
                    <a:pt x="710072" y="2725189"/>
                  </a:cubicBezTo>
                  <a:cubicBezTo>
                    <a:pt x="827632" y="2726459"/>
                    <a:pt x="941274" y="2726459"/>
                    <a:pt x="1058834" y="2727729"/>
                  </a:cubicBezTo>
                  <a:cubicBezTo>
                    <a:pt x="1105858" y="2727729"/>
                    <a:pt x="1148963" y="2727729"/>
                    <a:pt x="1195987" y="2726459"/>
                  </a:cubicBezTo>
                  <a:cubicBezTo>
                    <a:pt x="1215581" y="2726459"/>
                    <a:pt x="1239093" y="2725189"/>
                    <a:pt x="1258686" y="2725189"/>
                  </a:cubicBezTo>
                  <a:cubicBezTo>
                    <a:pt x="1337060" y="2726459"/>
                    <a:pt x="2904530" y="2717569"/>
                    <a:pt x="2982903" y="2718839"/>
                  </a:cubicBezTo>
                  <a:cubicBezTo>
                    <a:pt x="3092626" y="2720109"/>
                    <a:pt x="3394364" y="2720109"/>
                    <a:pt x="3504087" y="2720109"/>
                  </a:cubicBezTo>
                  <a:cubicBezTo>
                    <a:pt x="3547192" y="2720109"/>
                    <a:pt x="3586379" y="2718839"/>
                    <a:pt x="3629484" y="2718839"/>
                  </a:cubicBezTo>
                  <a:lnTo>
                    <a:pt x="3841093" y="2722649"/>
                  </a:lnTo>
                  <a:cubicBezTo>
                    <a:pt x="3993921" y="2725189"/>
                    <a:pt x="4142831" y="2722649"/>
                    <a:pt x="4295659" y="2726459"/>
                  </a:cubicBezTo>
                  <a:cubicBezTo>
                    <a:pt x="4550373" y="2731539"/>
                    <a:pt x="4809005" y="2725189"/>
                    <a:pt x="4981005" y="2730269"/>
                  </a:cubicBezTo>
                  <a:cubicBezTo>
                    <a:pt x="5001325" y="2731539"/>
                    <a:pt x="5021645" y="2730269"/>
                    <a:pt x="5044505" y="2730269"/>
                  </a:cubicBezTo>
                  <a:lnTo>
                    <a:pt x="5044505" y="2670579"/>
                  </a:lnTo>
                  <a:cubicBezTo>
                    <a:pt x="5043235" y="2582359"/>
                    <a:pt x="5041965" y="2481966"/>
                    <a:pt x="5041965" y="2375298"/>
                  </a:cubicBezTo>
                  <a:cubicBezTo>
                    <a:pt x="5041965" y="2251898"/>
                    <a:pt x="5045775" y="2126407"/>
                    <a:pt x="5039425" y="2003007"/>
                  </a:cubicBezTo>
                  <a:cubicBezTo>
                    <a:pt x="5031805" y="1921437"/>
                    <a:pt x="5020375" y="313055"/>
                    <a:pt x="5020375" y="231486"/>
                  </a:cubicBezTo>
                  <a:cubicBezTo>
                    <a:pt x="5017835" y="175014"/>
                    <a:pt x="5016565" y="116452"/>
                    <a:pt x="5014025" y="59981"/>
                  </a:cubicBezTo>
                  <a:cubicBezTo>
                    <a:pt x="5014025" y="43248"/>
                    <a:pt x="5012755" y="26516"/>
                    <a:pt x="5011485" y="6350"/>
                  </a:cubicBezTo>
                  <a:cubicBezTo>
                    <a:pt x="5001325" y="3810"/>
                    <a:pt x="4992435" y="2540"/>
                    <a:pt x="4982275" y="1270"/>
                  </a:cubicBezTo>
                  <a:cubicBezTo>
                    <a:pt x="4974655" y="0"/>
                    <a:pt x="4967035" y="1270"/>
                    <a:pt x="4960685" y="1270"/>
                  </a:cubicBezTo>
                  <a:lnTo>
                    <a:pt x="12548" y="6350"/>
                  </a:lnTo>
                  <a:lnTo>
                    <a:pt x="2540" y="270105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11430" y="16510"/>
              <a:ext cx="5021645" cy="2721379"/>
            </a:xfrm>
            <a:custGeom>
              <a:avLst/>
              <a:gdLst/>
              <a:ahLst/>
              <a:cxnLst/>
              <a:rect l="l" t="t" r="r" b="b"/>
              <a:pathLst>
                <a:path w="5021645" h="2721379">
                  <a:moveTo>
                    <a:pt x="5021645" y="2721379"/>
                  </a:moveTo>
                  <a:lnTo>
                    <a:pt x="0" y="2713759"/>
                  </a:lnTo>
                  <a:lnTo>
                    <a:pt x="0" y="962178"/>
                  </a:lnTo>
                  <a:lnTo>
                    <a:pt x="7620" y="20320"/>
                  </a:lnTo>
                  <a:lnTo>
                    <a:pt x="2519739" y="0"/>
                  </a:lnTo>
                  <a:lnTo>
                    <a:pt x="5000055" y="889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-3810" y="0"/>
              <a:ext cx="5050855" cy="2748049"/>
            </a:xfrm>
            <a:custGeom>
              <a:avLst/>
              <a:gdLst/>
              <a:ahLst/>
              <a:cxnLst/>
              <a:rect l="l" t="t" r="r" b="b"/>
              <a:pathLst>
                <a:path w="5050855" h="2748049">
                  <a:moveTo>
                    <a:pt x="5016565" y="21590"/>
                  </a:moveTo>
                  <a:cubicBezTo>
                    <a:pt x="5017835" y="34290"/>
                    <a:pt x="5017835" y="44450"/>
                    <a:pt x="5019105" y="56325"/>
                  </a:cubicBezTo>
                  <a:cubicBezTo>
                    <a:pt x="5021645" y="112797"/>
                    <a:pt x="5022915" y="171359"/>
                    <a:pt x="5025455" y="227831"/>
                  </a:cubicBezTo>
                  <a:cubicBezTo>
                    <a:pt x="5025455" y="309400"/>
                    <a:pt x="5038155" y="1917782"/>
                    <a:pt x="5044505" y="1999352"/>
                  </a:cubicBezTo>
                  <a:cubicBezTo>
                    <a:pt x="5050855" y="2122752"/>
                    <a:pt x="5047045" y="2248243"/>
                    <a:pt x="5047045" y="2371643"/>
                  </a:cubicBezTo>
                  <a:cubicBezTo>
                    <a:pt x="5047045" y="2480402"/>
                    <a:pt x="5048315" y="2580796"/>
                    <a:pt x="5049585" y="2687089"/>
                  </a:cubicBezTo>
                  <a:lnTo>
                    <a:pt x="5049585" y="2746779"/>
                  </a:lnTo>
                  <a:cubicBezTo>
                    <a:pt x="5026725" y="2746779"/>
                    <a:pt x="5006405" y="2748049"/>
                    <a:pt x="4986085" y="2746779"/>
                  </a:cubicBezTo>
                  <a:cubicBezTo>
                    <a:pt x="4737274" y="2741699"/>
                    <a:pt x="4478642" y="2748049"/>
                    <a:pt x="4223928" y="2742969"/>
                  </a:cubicBezTo>
                  <a:cubicBezTo>
                    <a:pt x="4071099" y="2739159"/>
                    <a:pt x="3922190" y="2741699"/>
                    <a:pt x="3769361" y="2739159"/>
                  </a:cubicBezTo>
                  <a:lnTo>
                    <a:pt x="3557753" y="2735349"/>
                  </a:lnTo>
                  <a:cubicBezTo>
                    <a:pt x="3514648" y="2735349"/>
                    <a:pt x="3475461" y="2736619"/>
                    <a:pt x="3432355" y="2736619"/>
                  </a:cubicBezTo>
                  <a:cubicBezTo>
                    <a:pt x="3322632" y="2735349"/>
                    <a:pt x="3020894" y="2736619"/>
                    <a:pt x="2911171" y="2735349"/>
                  </a:cubicBezTo>
                  <a:cubicBezTo>
                    <a:pt x="2832798" y="2734079"/>
                    <a:pt x="1265328" y="2742969"/>
                    <a:pt x="1186955" y="2741699"/>
                  </a:cubicBezTo>
                  <a:cubicBezTo>
                    <a:pt x="1167361" y="2741699"/>
                    <a:pt x="1143849" y="2742969"/>
                    <a:pt x="1124256" y="2742969"/>
                  </a:cubicBezTo>
                  <a:cubicBezTo>
                    <a:pt x="1077232" y="2742969"/>
                    <a:pt x="1034126" y="2744239"/>
                    <a:pt x="987102" y="2744239"/>
                  </a:cubicBezTo>
                  <a:cubicBezTo>
                    <a:pt x="869542" y="2744239"/>
                    <a:pt x="755900" y="2742969"/>
                    <a:pt x="638340" y="2741699"/>
                  </a:cubicBezTo>
                  <a:cubicBezTo>
                    <a:pt x="567804" y="2740429"/>
                    <a:pt x="497268" y="2739159"/>
                    <a:pt x="430650" y="2737889"/>
                  </a:cubicBezTo>
                  <a:cubicBezTo>
                    <a:pt x="305253" y="2736619"/>
                    <a:pt x="179855" y="2735349"/>
                    <a:pt x="50539" y="2735349"/>
                  </a:cubicBezTo>
                  <a:cubicBezTo>
                    <a:pt x="38100" y="2735349"/>
                    <a:pt x="29210" y="2735349"/>
                    <a:pt x="19050" y="2734079"/>
                  </a:cubicBezTo>
                  <a:cubicBezTo>
                    <a:pt x="10160" y="2732809"/>
                    <a:pt x="5080" y="2726459"/>
                    <a:pt x="7620" y="2717569"/>
                  </a:cubicBezTo>
                  <a:cubicBezTo>
                    <a:pt x="16510" y="2685372"/>
                    <a:pt x="12700" y="2633084"/>
                    <a:pt x="11430" y="2578704"/>
                  </a:cubicBezTo>
                  <a:cubicBezTo>
                    <a:pt x="10160" y="2467853"/>
                    <a:pt x="6350" y="2359094"/>
                    <a:pt x="7620" y="2248243"/>
                  </a:cubicBezTo>
                  <a:cubicBezTo>
                    <a:pt x="5080" y="2110203"/>
                    <a:pt x="0" y="401427"/>
                    <a:pt x="7620" y="261295"/>
                  </a:cubicBezTo>
                  <a:cubicBezTo>
                    <a:pt x="8890" y="234105"/>
                    <a:pt x="7620" y="204824"/>
                    <a:pt x="8890" y="177634"/>
                  </a:cubicBezTo>
                  <a:cubicBezTo>
                    <a:pt x="10160" y="133712"/>
                    <a:pt x="12700" y="8560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888" y="30480"/>
                    <a:pt x="144587" y="29210"/>
                  </a:cubicBezTo>
                  <a:cubicBezTo>
                    <a:pt x="250391" y="25400"/>
                    <a:pt x="356196" y="22860"/>
                    <a:pt x="465919" y="20320"/>
                  </a:cubicBezTo>
                  <a:cubicBezTo>
                    <a:pt x="540373" y="17780"/>
                    <a:pt x="614828" y="16510"/>
                    <a:pt x="685364" y="13970"/>
                  </a:cubicBezTo>
                  <a:cubicBezTo>
                    <a:pt x="755900" y="11430"/>
                    <a:pt x="830355" y="8890"/>
                    <a:pt x="900891" y="8890"/>
                  </a:cubicBezTo>
                  <a:cubicBezTo>
                    <a:pt x="979265" y="7620"/>
                    <a:pt x="1057638" y="10160"/>
                    <a:pt x="1136012" y="8890"/>
                  </a:cubicBezTo>
                  <a:cubicBezTo>
                    <a:pt x="1233979" y="8890"/>
                    <a:pt x="3009138" y="6350"/>
                    <a:pt x="3107105" y="5080"/>
                  </a:cubicBezTo>
                  <a:cubicBezTo>
                    <a:pt x="3201154" y="3810"/>
                    <a:pt x="3295202" y="2540"/>
                    <a:pt x="3393169" y="2540"/>
                  </a:cubicBezTo>
                  <a:cubicBezTo>
                    <a:pt x="3553834" y="1270"/>
                    <a:pt x="3710581" y="0"/>
                    <a:pt x="3871247" y="0"/>
                  </a:cubicBezTo>
                  <a:cubicBezTo>
                    <a:pt x="3937864" y="0"/>
                    <a:pt x="4008400" y="2540"/>
                    <a:pt x="4075018" y="2540"/>
                  </a:cubicBezTo>
                  <a:cubicBezTo>
                    <a:pt x="4259196" y="3810"/>
                    <a:pt x="4447292" y="5080"/>
                    <a:pt x="4631470" y="7620"/>
                  </a:cubicBezTo>
                  <a:cubicBezTo>
                    <a:pt x="4729437" y="8890"/>
                    <a:pt x="4827404" y="12700"/>
                    <a:pt x="4925370" y="16510"/>
                  </a:cubicBezTo>
                  <a:lnTo>
                    <a:pt x="4986085" y="16510"/>
                  </a:lnTo>
                  <a:cubicBezTo>
                    <a:pt x="4997515" y="17780"/>
                    <a:pt x="5006405" y="20320"/>
                    <a:pt x="5016565" y="21590"/>
                  </a:cubicBezTo>
                  <a:close/>
                  <a:moveTo>
                    <a:pt x="5026725" y="2730269"/>
                  </a:moveTo>
                  <a:cubicBezTo>
                    <a:pt x="5027995" y="2713759"/>
                    <a:pt x="5029265" y="2701059"/>
                    <a:pt x="5029265" y="2688359"/>
                  </a:cubicBezTo>
                  <a:cubicBezTo>
                    <a:pt x="5027995" y="2570338"/>
                    <a:pt x="5026725" y="2459487"/>
                    <a:pt x="5026725" y="2340270"/>
                  </a:cubicBezTo>
                  <a:cubicBezTo>
                    <a:pt x="5026725" y="2285891"/>
                    <a:pt x="5029265" y="2231511"/>
                    <a:pt x="5027995" y="2177131"/>
                  </a:cubicBezTo>
                  <a:cubicBezTo>
                    <a:pt x="5027995" y="2126935"/>
                    <a:pt x="5026725" y="2074647"/>
                    <a:pt x="5025455" y="2024450"/>
                  </a:cubicBezTo>
                  <a:cubicBezTo>
                    <a:pt x="5020375" y="1947064"/>
                    <a:pt x="5008945" y="344956"/>
                    <a:pt x="5008945" y="267570"/>
                  </a:cubicBezTo>
                  <a:cubicBezTo>
                    <a:pt x="5006405" y="202732"/>
                    <a:pt x="5003865" y="135803"/>
                    <a:pt x="5001325" y="70966"/>
                  </a:cubicBezTo>
                  <a:cubicBezTo>
                    <a:pt x="5000055" y="44450"/>
                    <a:pt x="4998785" y="43180"/>
                    <a:pt x="4980232" y="41910"/>
                  </a:cubicBezTo>
                  <a:cubicBezTo>
                    <a:pt x="4968476" y="41910"/>
                    <a:pt x="4960638" y="41910"/>
                    <a:pt x="4948882" y="40640"/>
                  </a:cubicBezTo>
                  <a:cubicBezTo>
                    <a:pt x="4850915" y="36830"/>
                    <a:pt x="4749030" y="31750"/>
                    <a:pt x="4651063" y="30480"/>
                  </a:cubicBezTo>
                  <a:cubicBezTo>
                    <a:pt x="4412024" y="26670"/>
                    <a:pt x="4169066" y="25400"/>
                    <a:pt x="3930027" y="22860"/>
                  </a:cubicBezTo>
                  <a:lnTo>
                    <a:pt x="3647883" y="22860"/>
                  </a:lnTo>
                  <a:cubicBezTo>
                    <a:pt x="3522485" y="22860"/>
                    <a:pt x="3397087" y="22860"/>
                    <a:pt x="3275608" y="24130"/>
                  </a:cubicBezTo>
                  <a:cubicBezTo>
                    <a:pt x="3169804" y="25400"/>
                    <a:pt x="1386807" y="29210"/>
                    <a:pt x="1281003" y="29210"/>
                  </a:cubicBezTo>
                  <a:cubicBezTo>
                    <a:pt x="1108581" y="29210"/>
                    <a:pt x="936159" y="26670"/>
                    <a:pt x="763738" y="33020"/>
                  </a:cubicBezTo>
                  <a:cubicBezTo>
                    <a:pt x="673608" y="36830"/>
                    <a:pt x="587397" y="36830"/>
                    <a:pt x="501187" y="38100"/>
                  </a:cubicBezTo>
                  <a:cubicBezTo>
                    <a:pt x="352277" y="41910"/>
                    <a:pt x="203367" y="45720"/>
                    <a:pt x="54458" y="50800"/>
                  </a:cubicBezTo>
                  <a:cubicBezTo>
                    <a:pt x="36830" y="50800"/>
                    <a:pt x="34290" y="54234"/>
                    <a:pt x="33020" y="79332"/>
                  </a:cubicBezTo>
                  <a:cubicBezTo>
                    <a:pt x="31750" y="116980"/>
                    <a:pt x="31750" y="154627"/>
                    <a:pt x="30480" y="192275"/>
                  </a:cubicBezTo>
                  <a:cubicBezTo>
                    <a:pt x="29210" y="255020"/>
                    <a:pt x="26670" y="315675"/>
                    <a:pt x="25400" y="378420"/>
                  </a:cubicBezTo>
                  <a:cubicBezTo>
                    <a:pt x="20320" y="445349"/>
                    <a:pt x="26670" y="2080921"/>
                    <a:pt x="29210" y="2147850"/>
                  </a:cubicBezTo>
                  <a:cubicBezTo>
                    <a:pt x="29210" y="2218962"/>
                    <a:pt x="29210" y="2292165"/>
                    <a:pt x="30480" y="2363277"/>
                  </a:cubicBezTo>
                  <a:cubicBezTo>
                    <a:pt x="30480" y="2415565"/>
                    <a:pt x="33020" y="2467853"/>
                    <a:pt x="33020" y="2520142"/>
                  </a:cubicBezTo>
                  <a:cubicBezTo>
                    <a:pt x="33020" y="2576613"/>
                    <a:pt x="33020" y="2633084"/>
                    <a:pt x="31750" y="2688359"/>
                  </a:cubicBezTo>
                  <a:lnTo>
                    <a:pt x="31750" y="2698519"/>
                  </a:lnTo>
                  <a:cubicBezTo>
                    <a:pt x="31750" y="2708679"/>
                    <a:pt x="35560" y="2712489"/>
                    <a:pt x="44450" y="2712489"/>
                  </a:cubicBezTo>
                  <a:cubicBezTo>
                    <a:pt x="89726" y="2712489"/>
                    <a:pt x="144587" y="2713759"/>
                    <a:pt x="195530" y="2713759"/>
                  </a:cubicBezTo>
                  <a:cubicBezTo>
                    <a:pt x="269985" y="2713759"/>
                    <a:pt x="348358" y="2711219"/>
                    <a:pt x="422813" y="2713759"/>
                  </a:cubicBezTo>
                  <a:cubicBezTo>
                    <a:pt x="544292" y="2717569"/>
                    <a:pt x="665771" y="2720109"/>
                    <a:pt x="787250" y="2718839"/>
                  </a:cubicBezTo>
                  <a:cubicBezTo>
                    <a:pt x="865623" y="2717569"/>
                    <a:pt x="940078" y="2720109"/>
                    <a:pt x="1018452" y="2720109"/>
                  </a:cubicBezTo>
                  <a:cubicBezTo>
                    <a:pt x="1132093" y="2720109"/>
                    <a:pt x="1245735" y="2718839"/>
                    <a:pt x="1359376" y="2720109"/>
                  </a:cubicBezTo>
                  <a:cubicBezTo>
                    <a:pt x="1527879" y="2721379"/>
                    <a:pt x="3377494" y="2711219"/>
                    <a:pt x="3549916" y="2713759"/>
                  </a:cubicBezTo>
                  <a:cubicBezTo>
                    <a:pt x="3624370" y="2715029"/>
                    <a:pt x="3698825" y="2716299"/>
                    <a:pt x="3769361" y="2716299"/>
                  </a:cubicBezTo>
                  <a:cubicBezTo>
                    <a:pt x="3898678" y="2718839"/>
                    <a:pt x="4024075" y="2715029"/>
                    <a:pt x="4153392" y="2718839"/>
                  </a:cubicBezTo>
                  <a:cubicBezTo>
                    <a:pt x="4259196" y="2721379"/>
                    <a:pt x="4365000" y="2721379"/>
                    <a:pt x="4470804" y="2723919"/>
                  </a:cubicBezTo>
                  <a:cubicBezTo>
                    <a:pt x="4627551" y="2727729"/>
                    <a:pt x="4784298" y="2730269"/>
                    <a:pt x="4941045" y="2731539"/>
                  </a:cubicBezTo>
                  <a:cubicBezTo>
                    <a:pt x="4988625" y="2731539"/>
                    <a:pt x="5006405" y="2730269"/>
                    <a:pt x="5026725" y="273026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65732" y="9145523"/>
            <a:ext cx="13478224" cy="5681306"/>
            <a:chOff x="0" y="0"/>
            <a:chExt cx="10268248" cy="4077689"/>
          </a:xfrm>
        </p:grpSpPr>
        <p:sp>
          <p:nvSpPr>
            <p:cNvPr id="12" name="Freeform 12"/>
            <p:cNvSpPr/>
            <p:nvPr/>
          </p:nvSpPr>
          <p:spPr>
            <a:xfrm>
              <a:off x="38100" y="44450"/>
              <a:ext cx="10231418" cy="4033239"/>
            </a:xfrm>
            <a:custGeom>
              <a:avLst/>
              <a:gdLst/>
              <a:ahLst/>
              <a:cxnLst/>
              <a:rect l="l" t="t" r="r" b="b"/>
              <a:pathLst>
                <a:path w="10231418" h="4033239">
                  <a:moveTo>
                    <a:pt x="2540" y="4002759"/>
                  </a:moveTo>
                  <a:cubicBezTo>
                    <a:pt x="0" y="4011649"/>
                    <a:pt x="5080" y="4017999"/>
                    <a:pt x="60384" y="4019269"/>
                  </a:cubicBezTo>
                  <a:cubicBezTo>
                    <a:pt x="124668" y="4020539"/>
                    <a:pt x="180916" y="4020539"/>
                    <a:pt x="245200" y="4020539"/>
                  </a:cubicBezTo>
                  <a:cubicBezTo>
                    <a:pt x="502335" y="4021809"/>
                    <a:pt x="759470" y="4021809"/>
                    <a:pt x="1024640" y="4023079"/>
                  </a:cubicBezTo>
                  <a:cubicBezTo>
                    <a:pt x="1169279" y="4024349"/>
                    <a:pt x="1313917" y="4025619"/>
                    <a:pt x="1450520" y="4026889"/>
                  </a:cubicBezTo>
                  <a:cubicBezTo>
                    <a:pt x="1691584" y="4028159"/>
                    <a:pt x="1924613" y="4028159"/>
                    <a:pt x="2165677" y="4029429"/>
                  </a:cubicBezTo>
                  <a:cubicBezTo>
                    <a:pt x="2262102" y="4029429"/>
                    <a:pt x="2350492" y="4029429"/>
                    <a:pt x="2446918" y="4028159"/>
                  </a:cubicBezTo>
                  <a:cubicBezTo>
                    <a:pt x="2487095" y="4028159"/>
                    <a:pt x="2535308" y="4026889"/>
                    <a:pt x="2575486" y="4026889"/>
                  </a:cubicBezTo>
                  <a:cubicBezTo>
                    <a:pt x="2736195" y="4028159"/>
                    <a:pt x="5950382" y="4019269"/>
                    <a:pt x="6111091" y="4020539"/>
                  </a:cubicBezTo>
                  <a:cubicBezTo>
                    <a:pt x="6336084" y="4021809"/>
                    <a:pt x="6954815" y="4021809"/>
                    <a:pt x="7179808" y="4021809"/>
                  </a:cubicBezTo>
                  <a:cubicBezTo>
                    <a:pt x="7268199" y="4021809"/>
                    <a:pt x="7348553" y="4020539"/>
                    <a:pt x="7436943" y="4020539"/>
                  </a:cubicBezTo>
                  <a:lnTo>
                    <a:pt x="7870858" y="4024349"/>
                  </a:lnTo>
                  <a:cubicBezTo>
                    <a:pt x="8184242" y="4026889"/>
                    <a:pt x="8489590" y="4024349"/>
                    <a:pt x="8802973" y="4028159"/>
                  </a:cubicBezTo>
                  <a:cubicBezTo>
                    <a:pt x="9325278" y="4033239"/>
                    <a:pt x="9855619" y="4026889"/>
                    <a:pt x="10166648" y="4031969"/>
                  </a:cubicBezTo>
                  <a:cubicBezTo>
                    <a:pt x="10186968" y="4033239"/>
                    <a:pt x="10207288" y="4031969"/>
                    <a:pt x="10230148" y="4031969"/>
                  </a:cubicBezTo>
                  <a:lnTo>
                    <a:pt x="10230148" y="3972279"/>
                  </a:lnTo>
                  <a:cubicBezTo>
                    <a:pt x="10228878" y="3854563"/>
                    <a:pt x="10227608" y="3704567"/>
                    <a:pt x="10227608" y="3545195"/>
                  </a:cubicBezTo>
                  <a:cubicBezTo>
                    <a:pt x="10227608" y="3360825"/>
                    <a:pt x="10231418" y="3173330"/>
                    <a:pt x="10225068" y="2988959"/>
                  </a:cubicBezTo>
                  <a:cubicBezTo>
                    <a:pt x="10217448" y="2867087"/>
                    <a:pt x="10206018" y="464022"/>
                    <a:pt x="10206018" y="342150"/>
                  </a:cubicBezTo>
                  <a:cubicBezTo>
                    <a:pt x="10203478" y="257777"/>
                    <a:pt x="10202208" y="170280"/>
                    <a:pt x="10199668" y="85907"/>
                  </a:cubicBezTo>
                  <a:cubicBezTo>
                    <a:pt x="10199668" y="60907"/>
                    <a:pt x="10198398" y="35908"/>
                    <a:pt x="10197128" y="6350"/>
                  </a:cubicBezTo>
                  <a:cubicBezTo>
                    <a:pt x="10186968" y="3810"/>
                    <a:pt x="10178078" y="2540"/>
                    <a:pt x="10167918" y="1270"/>
                  </a:cubicBezTo>
                  <a:cubicBezTo>
                    <a:pt x="10160298" y="0"/>
                    <a:pt x="10152678" y="1270"/>
                    <a:pt x="10146328" y="1270"/>
                  </a:cubicBezTo>
                  <a:lnTo>
                    <a:pt x="20207" y="6350"/>
                  </a:lnTo>
                  <a:lnTo>
                    <a:pt x="2540" y="400275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430" y="16510"/>
              <a:ext cx="10207288" cy="4023079"/>
            </a:xfrm>
            <a:custGeom>
              <a:avLst/>
              <a:gdLst/>
              <a:ahLst/>
              <a:cxnLst/>
              <a:rect l="l" t="t" r="r" b="b"/>
              <a:pathLst>
                <a:path w="10207288" h="4023079">
                  <a:moveTo>
                    <a:pt x="10207288" y="4023079"/>
                  </a:moveTo>
                  <a:lnTo>
                    <a:pt x="0" y="4015459"/>
                  </a:lnTo>
                  <a:lnTo>
                    <a:pt x="0" y="1420064"/>
                  </a:lnTo>
                  <a:lnTo>
                    <a:pt x="7620" y="20320"/>
                  </a:lnTo>
                  <a:lnTo>
                    <a:pt x="5133328" y="0"/>
                  </a:lnTo>
                  <a:lnTo>
                    <a:pt x="10185698" y="889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-3810" y="0"/>
              <a:ext cx="10236498" cy="4049749"/>
            </a:xfrm>
            <a:custGeom>
              <a:avLst/>
              <a:gdLst/>
              <a:ahLst/>
              <a:cxnLst/>
              <a:rect l="l" t="t" r="r" b="b"/>
              <a:pathLst>
                <a:path w="10236498" h="4049749">
                  <a:moveTo>
                    <a:pt x="10202208" y="21590"/>
                  </a:moveTo>
                  <a:cubicBezTo>
                    <a:pt x="10203478" y="34290"/>
                    <a:pt x="10203478" y="44450"/>
                    <a:pt x="10204748" y="58483"/>
                  </a:cubicBezTo>
                  <a:cubicBezTo>
                    <a:pt x="10207288" y="142856"/>
                    <a:pt x="10208558" y="230354"/>
                    <a:pt x="10211098" y="314727"/>
                  </a:cubicBezTo>
                  <a:cubicBezTo>
                    <a:pt x="10211098" y="436599"/>
                    <a:pt x="10223798" y="2839664"/>
                    <a:pt x="10230148" y="2961536"/>
                  </a:cubicBezTo>
                  <a:cubicBezTo>
                    <a:pt x="10236498" y="3145906"/>
                    <a:pt x="10232688" y="3333402"/>
                    <a:pt x="10232688" y="3517772"/>
                  </a:cubicBezTo>
                  <a:cubicBezTo>
                    <a:pt x="10232688" y="3680268"/>
                    <a:pt x="10233958" y="3830264"/>
                    <a:pt x="10235228" y="3988789"/>
                  </a:cubicBezTo>
                  <a:lnTo>
                    <a:pt x="10235228" y="4048479"/>
                  </a:lnTo>
                  <a:cubicBezTo>
                    <a:pt x="10212368" y="4048479"/>
                    <a:pt x="10192048" y="4049749"/>
                    <a:pt x="10171728" y="4048479"/>
                  </a:cubicBezTo>
                  <a:cubicBezTo>
                    <a:pt x="9664500" y="4043399"/>
                    <a:pt x="9134160" y="4049749"/>
                    <a:pt x="8611854" y="4044669"/>
                  </a:cubicBezTo>
                  <a:cubicBezTo>
                    <a:pt x="8298470" y="4040859"/>
                    <a:pt x="7993123" y="4043399"/>
                    <a:pt x="7679740" y="4040859"/>
                  </a:cubicBezTo>
                  <a:lnTo>
                    <a:pt x="7245825" y="4037049"/>
                  </a:lnTo>
                  <a:cubicBezTo>
                    <a:pt x="7157435" y="4037049"/>
                    <a:pt x="7077080" y="4038319"/>
                    <a:pt x="6988689" y="4038319"/>
                  </a:cubicBezTo>
                  <a:cubicBezTo>
                    <a:pt x="6763697" y="4037049"/>
                    <a:pt x="6144965" y="4038319"/>
                    <a:pt x="5919973" y="4037049"/>
                  </a:cubicBezTo>
                  <a:cubicBezTo>
                    <a:pt x="5759263" y="4035779"/>
                    <a:pt x="2545076" y="4044669"/>
                    <a:pt x="2384367" y="4043399"/>
                  </a:cubicBezTo>
                  <a:cubicBezTo>
                    <a:pt x="2344189" y="4043399"/>
                    <a:pt x="2295977" y="4044669"/>
                    <a:pt x="2255799" y="4044669"/>
                  </a:cubicBezTo>
                  <a:cubicBezTo>
                    <a:pt x="2159374" y="4044669"/>
                    <a:pt x="2070983" y="4045939"/>
                    <a:pt x="1974558" y="4045939"/>
                  </a:cubicBezTo>
                  <a:cubicBezTo>
                    <a:pt x="1733494" y="4045939"/>
                    <a:pt x="1500465" y="4044669"/>
                    <a:pt x="1259401" y="4043399"/>
                  </a:cubicBezTo>
                  <a:cubicBezTo>
                    <a:pt x="1114763" y="4042129"/>
                    <a:pt x="970125" y="4040859"/>
                    <a:pt x="833522" y="4039589"/>
                  </a:cubicBezTo>
                  <a:cubicBezTo>
                    <a:pt x="576387" y="4038319"/>
                    <a:pt x="319252" y="4037049"/>
                    <a:pt x="54081" y="4037049"/>
                  </a:cubicBezTo>
                  <a:cubicBezTo>
                    <a:pt x="38100" y="4037049"/>
                    <a:pt x="29210" y="4037049"/>
                    <a:pt x="19050" y="4035779"/>
                  </a:cubicBezTo>
                  <a:cubicBezTo>
                    <a:pt x="10160" y="4034509"/>
                    <a:pt x="5080" y="4028159"/>
                    <a:pt x="7620" y="4019269"/>
                  </a:cubicBezTo>
                  <a:cubicBezTo>
                    <a:pt x="16510" y="3986511"/>
                    <a:pt x="12700" y="3908387"/>
                    <a:pt x="11430" y="3827139"/>
                  </a:cubicBezTo>
                  <a:cubicBezTo>
                    <a:pt x="10160" y="3661519"/>
                    <a:pt x="6350" y="3499022"/>
                    <a:pt x="7620" y="3333402"/>
                  </a:cubicBezTo>
                  <a:cubicBezTo>
                    <a:pt x="5080" y="3127157"/>
                    <a:pt x="0" y="574095"/>
                    <a:pt x="7620" y="364726"/>
                  </a:cubicBezTo>
                  <a:cubicBezTo>
                    <a:pt x="8890" y="324102"/>
                    <a:pt x="7620" y="280353"/>
                    <a:pt x="8890" y="239729"/>
                  </a:cubicBezTo>
                  <a:cubicBezTo>
                    <a:pt x="10160" y="174106"/>
                    <a:pt x="12700" y="1022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18365" y="30480"/>
                    <a:pt x="246933" y="29210"/>
                  </a:cubicBezTo>
                  <a:cubicBezTo>
                    <a:pt x="463890" y="25400"/>
                    <a:pt x="680848" y="22860"/>
                    <a:pt x="905841" y="20320"/>
                  </a:cubicBezTo>
                  <a:cubicBezTo>
                    <a:pt x="1058515" y="17780"/>
                    <a:pt x="1211189" y="16510"/>
                    <a:pt x="1355827" y="13970"/>
                  </a:cubicBezTo>
                  <a:cubicBezTo>
                    <a:pt x="1500465" y="11430"/>
                    <a:pt x="1653139" y="8890"/>
                    <a:pt x="1797778" y="8890"/>
                  </a:cubicBezTo>
                  <a:cubicBezTo>
                    <a:pt x="1958487" y="7620"/>
                    <a:pt x="2119197" y="10160"/>
                    <a:pt x="2279906" y="8890"/>
                  </a:cubicBezTo>
                  <a:cubicBezTo>
                    <a:pt x="2480793" y="8890"/>
                    <a:pt x="6120859" y="6350"/>
                    <a:pt x="6321746" y="5080"/>
                  </a:cubicBezTo>
                  <a:cubicBezTo>
                    <a:pt x="6514597" y="3810"/>
                    <a:pt x="6707449" y="2540"/>
                    <a:pt x="6908335" y="2540"/>
                  </a:cubicBezTo>
                  <a:cubicBezTo>
                    <a:pt x="7237789" y="1270"/>
                    <a:pt x="7559208" y="0"/>
                    <a:pt x="7888662" y="0"/>
                  </a:cubicBezTo>
                  <a:cubicBezTo>
                    <a:pt x="8025265" y="0"/>
                    <a:pt x="8169903" y="2540"/>
                    <a:pt x="8306506" y="2540"/>
                  </a:cubicBezTo>
                  <a:cubicBezTo>
                    <a:pt x="8684173" y="3810"/>
                    <a:pt x="9069875" y="5080"/>
                    <a:pt x="9447543" y="7620"/>
                  </a:cubicBezTo>
                  <a:cubicBezTo>
                    <a:pt x="9648430" y="8890"/>
                    <a:pt x="9849316" y="12700"/>
                    <a:pt x="10050203" y="16510"/>
                  </a:cubicBezTo>
                  <a:lnTo>
                    <a:pt x="10171728" y="16510"/>
                  </a:lnTo>
                  <a:cubicBezTo>
                    <a:pt x="10183158" y="17780"/>
                    <a:pt x="10192048" y="20320"/>
                    <a:pt x="10202208" y="21590"/>
                  </a:cubicBezTo>
                  <a:close/>
                  <a:moveTo>
                    <a:pt x="10212368" y="4031969"/>
                  </a:moveTo>
                  <a:cubicBezTo>
                    <a:pt x="10213638" y="4015459"/>
                    <a:pt x="10214908" y="4002759"/>
                    <a:pt x="10214908" y="3990059"/>
                  </a:cubicBezTo>
                  <a:cubicBezTo>
                    <a:pt x="10213638" y="3814640"/>
                    <a:pt x="10212368" y="3649019"/>
                    <a:pt x="10212368" y="3470898"/>
                  </a:cubicBezTo>
                  <a:cubicBezTo>
                    <a:pt x="10212368" y="3389650"/>
                    <a:pt x="10214908" y="3308403"/>
                    <a:pt x="10213638" y="3227155"/>
                  </a:cubicBezTo>
                  <a:cubicBezTo>
                    <a:pt x="10213638" y="3152156"/>
                    <a:pt x="10212368" y="3074033"/>
                    <a:pt x="10211098" y="2999035"/>
                  </a:cubicBezTo>
                  <a:cubicBezTo>
                    <a:pt x="10206018" y="2883413"/>
                    <a:pt x="10194588" y="489723"/>
                    <a:pt x="10194588" y="374101"/>
                  </a:cubicBezTo>
                  <a:cubicBezTo>
                    <a:pt x="10192048" y="277228"/>
                    <a:pt x="10189508" y="177230"/>
                    <a:pt x="10186968" y="80358"/>
                  </a:cubicBezTo>
                  <a:cubicBezTo>
                    <a:pt x="10185698" y="44450"/>
                    <a:pt x="10184428" y="43180"/>
                    <a:pt x="10162699" y="41910"/>
                  </a:cubicBezTo>
                  <a:cubicBezTo>
                    <a:pt x="10138593" y="41910"/>
                    <a:pt x="10122523" y="41910"/>
                    <a:pt x="10098416" y="40640"/>
                  </a:cubicBezTo>
                  <a:cubicBezTo>
                    <a:pt x="9897529" y="36830"/>
                    <a:pt x="9688607" y="31750"/>
                    <a:pt x="9487720" y="30480"/>
                  </a:cubicBezTo>
                  <a:cubicBezTo>
                    <a:pt x="8997557" y="26670"/>
                    <a:pt x="8499357" y="25400"/>
                    <a:pt x="8009194" y="22860"/>
                  </a:cubicBezTo>
                  <a:lnTo>
                    <a:pt x="7430640" y="22860"/>
                  </a:lnTo>
                  <a:cubicBezTo>
                    <a:pt x="7173505" y="22860"/>
                    <a:pt x="6916370" y="22860"/>
                    <a:pt x="6667271" y="24130"/>
                  </a:cubicBezTo>
                  <a:cubicBezTo>
                    <a:pt x="6450313" y="25400"/>
                    <a:pt x="2794176" y="29210"/>
                    <a:pt x="2577218" y="29210"/>
                  </a:cubicBezTo>
                  <a:cubicBezTo>
                    <a:pt x="2223657" y="29210"/>
                    <a:pt x="1870097" y="26670"/>
                    <a:pt x="1516536" y="33020"/>
                  </a:cubicBezTo>
                  <a:cubicBezTo>
                    <a:pt x="1331721" y="36830"/>
                    <a:pt x="1154940" y="36830"/>
                    <a:pt x="978160" y="38100"/>
                  </a:cubicBezTo>
                  <a:cubicBezTo>
                    <a:pt x="672812" y="41910"/>
                    <a:pt x="367465" y="45720"/>
                    <a:pt x="62117" y="50800"/>
                  </a:cubicBezTo>
                  <a:cubicBezTo>
                    <a:pt x="36830" y="50800"/>
                    <a:pt x="34290" y="55359"/>
                    <a:pt x="33020" y="92858"/>
                  </a:cubicBezTo>
                  <a:cubicBezTo>
                    <a:pt x="31750" y="149106"/>
                    <a:pt x="31750" y="205355"/>
                    <a:pt x="30480" y="261603"/>
                  </a:cubicBezTo>
                  <a:cubicBezTo>
                    <a:pt x="29210" y="355351"/>
                    <a:pt x="26670" y="445974"/>
                    <a:pt x="25400" y="539722"/>
                  </a:cubicBezTo>
                  <a:cubicBezTo>
                    <a:pt x="20320" y="639719"/>
                    <a:pt x="26670" y="3083408"/>
                    <a:pt x="29210" y="3183406"/>
                  </a:cubicBezTo>
                  <a:cubicBezTo>
                    <a:pt x="29210" y="3289653"/>
                    <a:pt x="29210" y="3399025"/>
                    <a:pt x="30480" y="3505272"/>
                  </a:cubicBezTo>
                  <a:cubicBezTo>
                    <a:pt x="30480" y="3583396"/>
                    <a:pt x="33020" y="3661519"/>
                    <a:pt x="33020" y="3739642"/>
                  </a:cubicBezTo>
                  <a:cubicBezTo>
                    <a:pt x="33020" y="3824015"/>
                    <a:pt x="33020" y="3908387"/>
                    <a:pt x="31750" y="3990059"/>
                  </a:cubicBezTo>
                  <a:lnTo>
                    <a:pt x="31750" y="4000219"/>
                  </a:lnTo>
                  <a:cubicBezTo>
                    <a:pt x="31750" y="4010379"/>
                    <a:pt x="35560" y="4014189"/>
                    <a:pt x="44450" y="4014189"/>
                  </a:cubicBezTo>
                  <a:cubicBezTo>
                    <a:pt x="134436" y="4014189"/>
                    <a:pt x="246932" y="4015459"/>
                    <a:pt x="351394" y="4015459"/>
                  </a:cubicBezTo>
                  <a:cubicBezTo>
                    <a:pt x="504067" y="4015459"/>
                    <a:pt x="664777" y="4012919"/>
                    <a:pt x="817451" y="4015459"/>
                  </a:cubicBezTo>
                  <a:cubicBezTo>
                    <a:pt x="1066550" y="4019269"/>
                    <a:pt x="1315650" y="4021809"/>
                    <a:pt x="1564749" y="4020539"/>
                  </a:cubicBezTo>
                  <a:cubicBezTo>
                    <a:pt x="1725459" y="4019269"/>
                    <a:pt x="1878132" y="4021809"/>
                    <a:pt x="2038842" y="4021809"/>
                  </a:cubicBezTo>
                  <a:cubicBezTo>
                    <a:pt x="2271870" y="4021809"/>
                    <a:pt x="2504899" y="4020539"/>
                    <a:pt x="2737928" y="4021809"/>
                  </a:cubicBezTo>
                  <a:cubicBezTo>
                    <a:pt x="3083453" y="4023079"/>
                    <a:pt x="6876194" y="4012919"/>
                    <a:pt x="7229754" y="4015459"/>
                  </a:cubicBezTo>
                  <a:cubicBezTo>
                    <a:pt x="7382428" y="4016729"/>
                    <a:pt x="7535101" y="4017999"/>
                    <a:pt x="7679740" y="4017999"/>
                  </a:cubicBezTo>
                  <a:cubicBezTo>
                    <a:pt x="7944911" y="4020539"/>
                    <a:pt x="8202045" y="4016729"/>
                    <a:pt x="8467216" y="4020539"/>
                  </a:cubicBezTo>
                  <a:cubicBezTo>
                    <a:pt x="8684173" y="4023079"/>
                    <a:pt x="8901130" y="4023079"/>
                    <a:pt x="9118089" y="4025619"/>
                  </a:cubicBezTo>
                  <a:cubicBezTo>
                    <a:pt x="9439508" y="4029429"/>
                    <a:pt x="9760926" y="4031969"/>
                    <a:pt x="10082345" y="4033239"/>
                  </a:cubicBezTo>
                  <a:cubicBezTo>
                    <a:pt x="10174268" y="4033239"/>
                    <a:pt x="10192048" y="4031969"/>
                    <a:pt x="10212368" y="403196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051376" y="15018773"/>
            <a:ext cx="7194248" cy="3454365"/>
            <a:chOff x="0" y="0"/>
            <a:chExt cx="5082605" cy="2830076"/>
          </a:xfrm>
        </p:grpSpPr>
        <p:sp>
          <p:nvSpPr>
            <p:cNvPr id="16" name="Freeform 16"/>
            <p:cNvSpPr/>
            <p:nvPr/>
          </p:nvSpPr>
          <p:spPr>
            <a:xfrm>
              <a:off x="38100" y="44450"/>
              <a:ext cx="5045775" cy="2785626"/>
            </a:xfrm>
            <a:custGeom>
              <a:avLst/>
              <a:gdLst/>
              <a:ahLst/>
              <a:cxnLst/>
              <a:rect l="l" t="t" r="r" b="b"/>
              <a:pathLst>
                <a:path w="5045775" h="2785626">
                  <a:moveTo>
                    <a:pt x="2540" y="2755146"/>
                  </a:moveTo>
                  <a:cubicBezTo>
                    <a:pt x="0" y="2764036"/>
                    <a:pt x="5080" y="2770386"/>
                    <a:pt x="32141" y="2771656"/>
                  </a:cubicBezTo>
                  <a:cubicBezTo>
                    <a:pt x="63490" y="2772926"/>
                    <a:pt x="90921" y="2772926"/>
                    <a:pt x="122271" y="2772926"/>
                  </a:cubicBezTo>
                  <a:cubicBezTo>
                    <a:pt x="247668" y="2774196"/>
                    <a:pt x="373066" y="2774196"/>
                    <a:pt x="502382" y="2775466"/>
                  </a:cubicBezTo>
                  <a:cubicBezTo>
                    <a:pt x="572918" y="2776736"/>
                    <a:pt x="643454" y="2778006"/>
                    <a:pt x="710072" y="2779276"/>
                  </a:cubicBezTo>
                  <a:cubicBezTo>
                    <a:pt x="827632" y="2780546"/>
                    <a:pt x="941274" y="2780546"/>
                    <a:pt x="1058834" y="2781816"/>
                  </a:cubicBezTo>
                  <a:cubicBezTo>
                    <a:pt x="1105858" y="2781816"/>
                    <a:pt x="1148963" y="2781816"/>
                    <a:pt x="1195987" y="2780546"/>
                  </a:cubicBezTo>
                  <a:cubicBezTo>
                    <a:pt x="1215581" y="2780546"/>
                    <a:pt x="1239093" y="2779276"/>
                    <a:pt x="1258686" y="2779276"/>
                  </a:cubicBezTo>
                  <a:cubicBezTo>
                    <a:pt x="1337060" y="2780546"/>
                    <a:pt x="2904530" y="2771656"/>
                    <a:pt x="2982903" y="2772926"/>
                  </a:cubicBezTo>
                  <a:cubicBezTo>
                    <a:pt x="3092626" y="2774196"/>
                    <a:pt x="3394364" y="2774196"/>
                    <a:pt x="3504087" y="2774196"/>
                  </a:cubicBezTo>
                  <a:cubicBezTo>
                    <a:pt x="3547192" y="2774196"/>
                    <a:pt x="3586379" y="2772926"/>
                    <a:pt x="3629484" y="2772926"/>
                  </a:cubicBezTo>
                  <a:lnTo>
                    <a:pt x="3841093" y="2776736"/>
                  </a:lnTo>
                  <a:cubicBezTo>
                    <a:pt x="3993921" y="2779276"/>
                    <a:pt x="4142831" y="2776736"/>
                    <a:pt x="4295659" y="2780546"/>
                  </a:cubicBezTo>
                  <a:cubicBezTo>
                    <a:pt x="4550373" y="2785626"/>
                    <a:pt x="4809005" y="2779276"/>
                    <a:pt x="4981005" y="2784356"/>
                  </a:cubicBezTo>
                  <a:cubicBezTo>
                    <a:pt x="5001325" y="2785626"/>
                    <a:pt x="5021645" y="2784356"/>
                    <a:pt x="5044505" y="2784356"/>
                  </a:cubicBezTo>
                  <a:lnTo>
                    <a:pt x="5044505" y="2724666"/>
                  </a:lnTo>
                  <a:cubicBezTo>
                    <a:pt x="5043235" y="2635221"/>
                    <a:pt x="5041965" y="2532767"/>
                    <a:pt x="5041965" y="2423909"/>
                  </a:cubicBezTo>
                  <a:cubicBezTo>
                    <a:pt x="5041965" y="2297976"/>
                    <a:pt x="5045775" y="2169908"/>
                    <a:pt x="5039425" y="2043975"/>
                  </a:cubicBezTo>
                  <a:cubicBezTo>
                    <a:pt x="5031805" y="1960731"/>
                    <a:pt x="5020375" y="319328"/>
                    <a:pt x="5020375" y="236084"/>
                  </a:cubicBezTo>
                  <a:cubicBezTo>
                    <a:pt x="5017835" y="178453"/>
                    <a:pt x="5016565" y="118688"/>
                    <a:pt x="5014025" y="61058"/>
                  </a:cubicBezTo>
                  <a:cubicBezTo>
                    <a:pt x="5014025" y="43982"/>
                    <a:pt x="5012755" y="26906"/>
                    <a:pt x="5011485" y="6350"/>
                  </a:cubicBezTo>
                  <a:cubicBezTo>
                    <a:pt x="5001325" y="3810"/>
                    <a:pt x="4992435" y="2540"/>
                    <a:pt x="4982275" y="1270"/>
                  </a:cubicBezTo>
                  <a:cubicBezTo>
                    <a:pt x="4974655" y="0"/>
                    <a:pt x="4967035" y="1270"/>
                    <a:pt x="4960685" y="1270"/>
                  </a:cubicBezTo>
                  <a:lnTo>
                    <a:pt x="12548" y="6350"/>
                  </a:lnTo>
                  <a:lnTo>
                    <a:pt x="2540" y="2755146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430" y="16510"/>
              <a:ext cx="5021645" cy="2775466"/>
            </a:xfrm>
            <a:custGeom>
              <a:avLst/>
              <a:gdLst/>
              <a:ahLst/>
              <a:cxnLst/>
              <a:rect l="l" t="t" r="r" b="b"/>
              <a:pathLst>
                <a:path w="5021645" h="2775466">
                  <a:moveTo>
                    <a:pt x="5021645" y="2775466"/>
                  </a:moveTo>
                  <a:lnTo>
                    <a:pt x="0" y="2767846"/>
                  </a:lnTo>
                  <a:lnTo>
                    <a:pt x="0" y="981204"/>
                  </a:lnTo>
                  <a:lnTo>
                    <a:pt x="7620" y="20320"/>
                  </a:lnTo>
                  <a:lnTo>
                    <a:pt x="2519739" y="0"/>
                  </a:lnTo>
                  <a:lnTo>
                    <a:pt x="5000055" y="889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-3810" y="0"/>
              <a:ext cx="5050855" cy="2802136"/>
            </a:xfrm>
            <a:custGeom>
              <a:avLst/>
              <a:gdLst/>
              <a:ahLst/>
              <a:cxnLst/>
              <a:rect l="l" t="t" r="r" b="b"/>
              <a:pathLst>
                <a:path w="5050855" h="2802136">
                  <a:moveTo>
                    <a:pt x="5016565" y="21590"/>
                  </a:moveTo>
                  <a:cubicBezTo>
                    <a:pt x="5017835" y="34290"/>
                    <a:pt x="5017835" y="44450"/>
                    <a:pt x="5019105" y="56415"/>
                  </a:cubicBezTo>
                  <a:cubicBezTo>
                    <a:pt x="5021645" y="114046"/>
                    <a:pt x="5022915" y="173811"/>
                    <a:pt x="5025455" y="231441"/>
                  </a:cubicBezTo>
                  <a:cubicBezTo>
                    <a:pt x="5025455" y="314685"/>
                    <a:pt x="5038155" y="1956088"/>
                    <a:pt x="5044505" y="2039332"/>
                  </a:cubicBezTo>
                  <a:cubicBezTo>
                    <a:pt x="5050855" y="2165265"/>
                    <a:pt x="5047045" y="2293333"/>
                    <a:pt x="5047045" y="2419266"/>
                  </a:cubicBezTo>
                  <a:cubicBezTo>
                    <a:pt x="5047045" y="2530259"/>
                    <a:pt x="5048315" y="2632713"/>
                    <a:pt x="5049585" y="2741176"/>
                  </a:cubicBezTo>
                  <a:lnTo>
                    <a:pt x="5049585" y="2800866"/>
                  </a:lnTo>
                  <a:cubicBezTo>
                    <a:pt x="5026725" y="2800866"/>
                    <a:pt x="5006405" y="2802136"/>
                    <a:pt x="4986085" y="2800866"/>
                  </a:cubicBezTo>
                  <a:cubicBezTo>
                    <a:pt x="4737274" y="2795786"/>
                    <a:pt x="4478642" y="2802136"/>
                    <a:pt x="4223928" y="2797056"/>
                  </a:cubicBezTo>
                  <a:cubicBezTo>
                    <a:pt x="4071099" y="2793246"/>
                    <a:pt x="3922190" y="2795786"/>
                    <a:pt x="3769361" y="2793246"/>
                  </a:cubicBezTo>
                  <a:lnTo>
                    <a:pt x="3557753" y="2789436"/>
                  </a:lnTo>
                  <a:cubicBezTo>
                    <a:pt x="3514648" y="2789436"/>
                    <a:pt x="3475461" y="2790706"/>
                    <a:pt x="3432355" y="2790706"/>
                  </a:cubicBezTo>
                  <a:cubicBezTo>
                    <a:pt x="3322632" y="2789436"/>
                    <a:pt x="3020894" y="2790706"/>
                    <a:pt x="2911171" y="2789436"/>
                  </a:cubicBezTo>
                  <a:cubicBezTo>
                    <a:pt x="2832798" y="2788166"/>
                    <a:pt x="1265328" y="2797056"/>
                    <a:pt x="1186955" y="2795786"/>
                  </a:cubicBezTo>
                  <a:cubicBezTo>
                    <a:pt x="1167361" y="2795786"/>
                    <a:pt x="1143849" y="2797056"/>
                    <a:pt x="1124256" y="2797056"/>
                  </a:cubicBezTo>
                  <a:cubicBezTo>
                    <a:pt x="1077232" y="2797056"/>
                    <a:pt x="1034126" y="2798326"/>
                    <a:pt x="987102" y="2798326"/>
                  </a:cubicBezTo>
                  <a:cubicBezTo>
                    <a:pt x="869542" y="2798326"/>
                    <a:pt x="755900" y="2797056"/>
                    <a:pt x="638340" y="2795786"/>
                  </a:cubicBezTo>
                  <a:cubicBezTo>
                    <a:pt x="567804" y="2794516"/>
                    <a:pt x="497268" y="2793246"/>
                    <a:pt x="430650" y="2791976"/>
                  </a:cubicBezTo>
                  <a:cubicBezTo>
                    <a:pt x="305253" y="2790706"/>
                    <a:pt x="179855" y="2789436"/>
                    <a:pt x="50539" y="2789436"/>
                  </a:cubicBezTo>
                  <a:cubicBezTo>
                    <a:pt x="38100" y="2789436"/>
                    <a:pt x="29210" y="2789436"/>
                    <a:pt x="19050" y="2788166"/>
                  </a:cubicBezTo>
                  <a:cubicBezTo>
                    <a:pt x="10160" y="2786896"/>
                    <a:pt x="5080" y="2780546"/>
                    <a:pt x="7620" y="2771656"/>
                  </a:cubicBezTo>
                  <a:cubicBezTo>
                    <a:pt x="16510" y="2739436"/>
                    <a:pt x="12700" y="2686074"/>
                    <a:pt x="11430" y="2630578"/>
                  </a:cubicBezTo>
                  <a:cubicBezTo>
                    <a:pt x="10160" y="2517452"/>
                    <a:pt x="6350" y="2406460"/>
                    <a:pt x="7620" y="2293333"/>
                  </a:cubicBezTo>
                  <a:cubicBezTo>
                    <a:pt x="5080" y="2152459"/>
                    <a:pt x="0" y="408602"/>
                    <a:pt x="7620" y="265593"/>
                  </a:cubicBezTo>
                  <a:cubicBezTo>
                    <a:pt x="8890" y="237844"/>
                    <a:pt x="7620" y="207962"/>
                    <a:pt x="8890" y="180214"/>
                  </a:cubicBezTo>
                  <a:cubicBezTo>
                    <a:pt x="10160" y="135390"/>
                    <a:pt x="12700" y="8629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888" y="30480"/>
                    <a:pt x="144587" y="29210"/>
                  </a:cubicBezTo>
                  <a:cubicBezTo>
                    <a:pt x="250391" y="25400"/>
                    <a:pt x="356196" y="22860"/>
                    <a:pt x="465919" y="20320"/>
                  </a:cubicBezTo>
                  <a:cubicBezTo>
                    <a:pt x="540373" y="17780"/>
                    <a:pt x="614828" y="16510"/>
                    <a:pt x="685364" y="13970"/>
                  </a:cubicBezTo>
                  <a:cubicBezTo>
                    <a:pt x="755900" y="11430"/>
                    <a:pt x="830355" y="8890"/>
                    <a:pt x="900891" y="8890"/>
                  </a:cubicBezTo>
                  <a:cubicBezTo>
                    <a:pt x="979265" y="7620"/>
                    <a:pt x="1057638" y="10160"/>
                    <a:pt x="1136012" y="8890"/>
                  </a:cubicBezTo>
                  <a:cubicBezTo>
                    <a:pt x="1233979" y="8890"/>
                    <a:pt x="3009138" y="6350"/>
                    <a:pt x="3107105" y="5080"/>
                  </a:cubicBezTo>
                  <a:cubicBezTo>
                    <a:pt x="3201154" y="3810"/>
                    <a:pt x="3295202" y="2540"/>
                    <a:pt x="3393169" y="2540"/>
                  </a:cubicBezTo>
                  <a:cubicBezTo>
                    <a:pt x="3553834" y="1270"/>
                    <a:pt x="3710581" y="0"/>
                    <a:pt x="3871247" y="0"/>
                  </a:cubicBezTo>
                  <a:cubicBezTo>
                    <a:pt x="3937864" y="0"/>
                    <a:pt x="4008400" y="2540"/>
                    <a:pt x="4075018" y="2540"/>
                  </a:cubicBezTo>
                  <a:cubicBezTo>
                    <a:pt x="4259196" y="3810"/>
                    <a:pt x="4447292" y="5080"/>
                    <a:pt x="4631470" y="7620"/>
                  </a:cubicBezTo>
                  <a:cubicBezTo>
                    <a:pt x="4729437" y="8890"/>
                    <a:pt x="4827404" y="12700"/>
                    <a:pt x="4925370" y="16510"/>
                  </a:cubicBezTo>
                  <a:lnTo>
                    <a:pt x="4986085" y="16510"/>
                  </a:lnTo>
                  <a:cubicBezTo>
                    <a:pt x="4997515" y="17780"/>
                    <a:pt x="5006405" y="20320"/>
                    <a:pt x="5016565" y="21590"/>
                  </a:cubicBezTo>
                  <a:close/>
                  <a:moveTo>
                    <a:pt x="5026725" y="2784356"/>
                  </a:moveTo>
                  <a:cubicBezTo>
                    <a:pt x="5027995" y="2767846"/>
                    <a:pt x="5029265" y="2755146"/>
                    <a:pt x="5029265" y="2742446"/>
                  </a:cubicBezTo>
                  <a:cubicBezTo>
                    <a:pt x="5027995" y="2622041"/>
                    <a:pt x="5026725" y="2508914"/>
                    <a:pt x="5026725" y="2387250"/>
                  </a:cubicBezTo>
                  <a:cubicBezTo>
                    <a:pt x="5026725" y="2331754"/>
                    <a:pt x="5029265" y="2276258"/>
                    <a:pt x="5027995" y="2220762"/>
                  </a:cubicBezTo>
                  <a:cubicBezTo>
                    <a:pt x="5027995" y="2169534"/>
                    <a:pt x="5026725" y="2116173"/>
                    <a:pt x="5025455" y="2064946"/>
                  </a:cubicBezTo>
                  <a:cubicBezTo>
                    <a:pt x="5020375" y="1985970"/>
                    <a:pt x="5008945" y="350971"/>
                    <a:pt x="5008945" y="271996"/>
                  </a:cubicBezTo>
                  <a:cubicBezTo>
                    <a:pt x="5006405" y="205828"/>
                    <a:pt x="5003865" y="137525"/>
                    <a:pt x="5001325" y="71356"/>
                  </a:cubicBezTo>
                  <a:cubicBezTo>
                    <a:pt x="5000055" y="44450"/>
                    <a:pt x="4998785" y="43180"/>
                    <a:pt x="4980232" y="41910"/>
                  </a:cubicBezTo>
                  <a:cubicBezTo>
                    <a:pt x="4968476" y="41910"/>
                    <a:pt x="4960638" y="41910"/>
                    <a:pt x="4948882" y="40640"/>
                  </a:cubicBezTo>
                  <a:cubicBezTo>
                    <a:pt x="4850915" y="36830"/>
                    <a:pt x="4749030" y="31750"/>
                    <a:pt x="4651063" y="30480"/>
                  </a:cubicBezTo>
                  <a:cubicBezTo>
                    <a:pt x="4412024" y="26670"/>
                    <a:pt x="4169066" y="25400"/>
                    <a:pt x="3930027" y="22860"/>
                  </a:cubicBezTo>
                  <a:lnTo>
                    <a:pt x="3647883" y="22860"/>
                  </a:lnTo>
                  <a:cubicBezTo>
                    <a:pt x="3522485" y="22860"/>
                    <a:pt x="3397087" y="22860"/>
                    <a:pt x="3275608" y="24130"/>
                  </a:cubicBezTo>
                  <a:cubicBezTo>
                    <a:pt x="3169804" y="25400"/>
                    <a:pt x="1386807" y="29210"/>
                    <a:pt x="1281003" y="29210"/>
                  </a:cubicBezTo>
                  <a:cubicBezTo>
                    <a:pt x="1108581" y="29210"/>
                    <a:pt x="936159" y="26670"/>
                    <a:pt x="763738" y="33020"/>
                  </a:cubicBezTo>
                  <a:cubicBezTo>
                    <a:pt x="673608" y="36830"/>
                    <a:pt x="587397" y="36830"/>
                    <a:pt x="501187" y="38100"/>
                  </a:cubicBezTo>
                  <a:cubicBezTo>
                    <a:pt x="352277" y="41910"/>
                    <a:pt x="203367" y="45720"/>
                    <a:pt x="54458" y="50800"/>
                  </a:cubicBezTo>
                  <a:cubicBezTo>
                    <a:pt x="36830" y="50800"/>
                    <a:pt x="34290" y="54281"/>
                    <a:pt x="33020" y="79894"/>
                  </a:cubicBezTo>
                  <a:cubicBezTo>
                    <a:pt x="31750" y="118315"/>
                    <a:pt x="31750" y="156735"/>
                    <a:pt x="30480" y="195155"/>
                  </a:cubicBezTo>
                  <a:cubicBezTo>
                    <a:pt x="29210" y="259189"/>
                    <a:pt x="26670" y="321089"/>
                    <a:pt x="25400" y="385123"/>
                  </a:cubicBezTo>
                  <a:cubicBezTo>
                    <a:pt x="20320" y="453425"/>
                    <a:pt x="26670" y="2122576"/>
                    <a:pt x="29210" y="2190879"/>
                  </a:cubicBezTo>
                  <a:cubicBezTo>
                    <a:pt x="29210" y="2263451"/>
                    <a:pt x="29210" y="2338157"/>
                    <a:pt x="30480" y="2410729"/>
                  </a:cubicBezTo>
                  <a:cubicBezTo>
                    <a:pt x="30480" y="2464090"/>
                    <a:pt x="33020" y="2517452"/>
                    <a:pt x="33020" y="2570813"/>
                  </a:cubicBezTo>
                  <a:cubicBezTo>
                    <a:pt x="33020" y="2628444"/>
                    <a:pt x="33020" y="2686074"/>
                    <a:pt x="31750" y="2742446"/>
                  </a:cubicBezTo>
                  <a:lnTo>
                    <a:pt x="31750" y="2752606"/>
                  </a:lnTo>
                  <a:cubicBezTo>
                    <a:pt x="31750" y="2762766"/>
                    <a:pt x="35560" y="2766576"/>
                    <a:pt x="44450" y="2766576"/>
                  </a:cubicBezTo>
                  <a:cubicBezTo>
                    <a:pt x="89726" y="2766576"/>
                    <a:pt x="144587" y="2767846"/>
                    <a:pt x="195530" y="2767846"/>
                  </a:cubicBezTo>
                  <a:cubicBezTo>
                    <a:pt x="269985" y="2767846"/>
                    <a:pt x="348358" y="2765306"/>
                    <a:pt x="422813" y="2767846"/>
                  </a:cubicBezTo>
                  <a:cubicBezTo>
                    <a:pt x="544292" y="2771656"/>
                    <a:pt x="665771" y="2774196"/>
                    <a:pt x="787250" y="2772926"/>
                  </a:cubicBezTo>
                  <a:cubicBezTo>
                    <a:pt x="865623" y="2771656"/>
                    <a:pt x="940078" y="2774196"/>
                    <a:pt x="1018452" y="2774196"/>
                  </a:cubicBezTo>
                  <a:cubicBezTo>
                    <a:pt x="1132093" y="2774196"/>
                    <a:pt x="1245735" y="2772926"/>
                    <a:pt x="1359376" y="2774196"/>
                  </a:cubicBezTo>
                  <a:cubicBezTo>
                    <a:pt x="1527879" y="2775466"/>
                    <a:pt x="3377494" y="2765306"/>
                    <a:pt x="3549916" y="2767846"/>
                  </a:cubicBezTo>
                  <a:cubicBezTo>
                    <a:pt x="3624370" y="2769116"/>
                    <a:pt x="3698825" y="2770386"/>
                    <a:pt x="3769361" y="2770386"/>
                  </a:cubicBezTo>
                  <a:cubicBezTo>
                    <a:pt x="3898678" y="2772926"/>
                    <a:pt x="4024075" y="2769116"/>
                    <a:pt x="4153392" y="2772926"/>
                  </a:cubicBezTo>
                  <a:cubicBezTo>
                    <a:pt x="4259196" y="2775466"/>
                    <a:pt x="4365000" y="2775466"/>
                    <a:pt x="4470804" y="2778006"/>
                  </a:cubicBezTo>
                  <a:cubicBezTo>
                    <a:pt x="4627551" y="2781816"/>
                    <a:pt x="4784298" y="2784356"/>
                    <a:pt x="4941045" y="2785626"/>
                  </a:cubicBezTo>
                  <a:cubicBezTo>
                    <a:pt x="4988625" y="2785626"/>
                    <a:pt x="5006405" y="2784356"/>
                    <a:pt x="5026725" y="2784356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3175531" y="1785811"/>
            <a:ext cx="9854903" cy="668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1"/>
              </a:lnSpc>
            </a:pPr>
            <a:r>
              <a:rPr lang="en-US" sz="5767" spc="-230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TÍTULO DO RESUMO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515360" y="3007883"/>
            <a:ext cx="10579789" cy="1303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72"/>
              </a:lnSpc>
            </a:pP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Vanessa Novaes Barros *1; Ana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Júlia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Medeiros *1; Jorge Matias Lima*2</a:t>
            </a:r>
          </a:p>
          <a:p>
            <a:pPr algn="r">
              <a:lnSpc>
                <a:spcPts val="2572"/>
              </a:lnSpc>
            </a:pP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*1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Mestrando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(a) do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Programa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Pós-graduação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Ensino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Saúde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Amazônia</a:t>
            </a:r>
          </a:p>
          <a:p>
            <a:pPr algn="r">
              <a:lnSpc>
                <a:spcPts val="2572"/>
              </a:lnSpc>
            </a:pP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*2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Docente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do PPGESA e do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Departamento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Morfologia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Ciências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37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Fisiológicas</a:t>
            </a:r>
            <a:r>
              <a:rPr lang="en-US" sz="1837" dirty="0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 da UEPA</a:t>
            </a:r>
          </a:p>
          <a:p>
            <a:pPr marL="0" lvl="0" indent="0" algn="r">
              <a:lnSpc>
                <a:spcPts val="2572"/>
              </a:lnSpc>
              <a:spcBef>
                <a:spcPct val="0"/>
              </a:spcBef>
            </a:pPr>
            <a:endParaRPr lang="en-US" sz="1837" dirty="0">
              <a:solidFill>
                <a:srgbClr val="2B3B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357374" y="5031148"/>
            <a:ext cx="12405252" cy="274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86"/>
              </a:lnSpc>
              <a:spcBef>
                <a:spcPct val="0"/>
              </a:spcBef>
            </a:pPr>
            <a:r>
              <a:rPr lang="en-US" sz="156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57374" y="7526460"/>
            <a:ext cx="5694002" cy="274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6"/>
              </a:lnSpc>
            </a:pPr>
            <a:r>
              <a:rPr lang="en-US" sz="1561" spc="-15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</a:t>
            </a:r>
            <a:endParaRPr lang="en-US" sz="1561" spc="-15" dirty="0">
              <a:solidFill>
                <a:srgbClr val="2B3B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7489199" y="16078910"/>
            <a:ext cx="5710681" cy="1385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86"/>
              </a:lnSpc>
            </a:pPr>
            <a:r>
              <a:rPr lang="en-US" sz="1561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xxxxxxxxxxxxxxxxxxx</a:t>
            </a:r>
            <a:endParaRPr lang="en-US" sz="1561" dirty="0">
              <a:solidFill>
                <a:srgbClr val="2B3B8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186"/>
              </a:lnSpc>
            </a:pPr>
            <a:r>
              <a:rPr lang="en-US" sz="1561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</a:t>
            </a:r>
            <a:endParaRPr lang="en-US" sz="1561" dirty="0">
              <a:solidFill>
                <a:srgbClr val="2B3B8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186"/>
              </a:lnSpc>
            </a:pPr>
            <a:endParaRPr lang="en-US" sz="1561" dirty="0">
              <a:solidFill>
                <a:srgbClr val="2B3B8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186"/>
              </a:lnSpc>
            </a:pPr>
            <a:r>
              <a:rPr lang="en-US" sz="1561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xxxxxxxx</a:t>
            </a:r>
            <a:endParaRPr lang="en-US" sz="1561" dirty="0">
              <a:solidFill>
                <a:srgbClr val="2B3B8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186"/>
              </a:lnSpc>
            </a:pPr>
            <a:endParaRPr lang="en-US" sz="1561" dirty="0">
              <a:solidFill>
                <a:srgbClr val="2B3B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183186" y="10150700"/>
            <a:ext cx="5224881" cy="825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6"/>
              </a:lnSpc>
            </a:pPr>
            <a:r>
              <a:rPr lang="en-US" sz="1561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xxxxxxxxxxxxxxxxxxx</a:t>
            </a:r>
            <a:endParaRPr lang="en-US" sz="1561" dirty="0">
              <a:solidFill>
                <a:srgbClr val="2B3B8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186"/>
              </a:lnSpc>
            </a:pPr>
            <a:r>
              <a:rPr lang="en-US" sz="1561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</a:t>
            </a:r>
            <a:endParaRPr lang="en-US" sz="1561" dirty="0">
              <a:solidFill>
                <a:srgbClr val="2B3B8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186"/>
              </a:lnSpc>
            </a:pPr>
            <a:r>
              <a:rPr lang="en-US" sz="1561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xxxxxxxx</a:t>
            </a:r>
            <a:endParaRPr lang="en-US" sz="1561" dirty="0">
              <a:solidFill>
                <a:srgbClr val="2B3B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Retângulo Arredondado 45">
            <a:extLst>
              <a:ext uri="{FF2B5EF4-FFF2-40B4-BE49-F238E27FC236}">
                <a16:creationId xmlns:a16="http://schemas.microsoft.com/office/drawing/2014/main" id="{644386A8-8ABA-D7D3-021F-5E99766FBFE3}"/>
              </a:ext>
            </a:extLst>
          </p:cNvPr>
          <p:cNvSpPr/>
          <p:nvPr/>
        </p:nvSpPr>
        <p:spPr>
          <a:xfrm>
            <a:off x="847911" y="4208477"/>
            <a:ext cx="2669989" cy="605080"/>
          </a:xfrm>
          <a:prstGeom prst="roundRect">
            <a:avLst/>
          </a:prstGeom>
          <a:solidFill>
            <a:srgbClr val="A444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47" name="Retângulo Arredondado 46">
            <a:extLst>
              <a:ext uri="{FF2B5EF4-FFF2-40B4-BE49-F238E27FC236}">
                <a16:creationId xmlns:a16="http://schemas.microsoft.com/office/drawing/2014/main" id="{64350243-00BE-E3E7-15C2-322B469C5B8E}"/>
              </a:ext>
            </a:extLst>
          </p:cNvPr>
          <p:cNvSpPr/>
          <p:nvPr/>
        </p:nvSpPr>
        <p:spPr>
          <a:xfrm>
            <a:off x="854346" y="6658011"/>
            <a:ext cx="2388660" cy="588866"/>
          </a:xfrm>
          <a:prstGeom prst="roundRect">
            <a:avLst/>
          </a:prstGeom>
          <a:solidFill>
            <a:srgbClr val="A444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49" name="Retângulo Arredondado 48">
            <a:extLst>
              <a:ext uri="{FF2B5EF4-FFF2-40B4-BE49-F238E27FC236}">
                <a16:creationId xmlns:a16="http://schemas.microsoft.com/office/drawing/2014/main" id="{7509D8D2-CFC7-F88C-2337-EE7069C6A8FB}"/>
              </a:ext>
            </a:extLst>
          </p:cNvPr>
          <p:cNvSpPr/>
          <p:nvPr/>
        </p:nvSpPr>
        <p:spPr>
          <a:xfrm>
            <a:off x="765732" y="9184592"/>
            <a:ext cx="5642336" cy="566219"/>
          </a:xfrm>
          <a:prstGeom prst="roundRect">
            <a:avLst/>
          </a:prstGeom>
          <a:solidFill>
            <a:srgbClr val="A444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DESCRIÇÃO DA EXPERIÊNCIA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B8B2DDD8-1634-5318-D486-82C3AD5D447D}"/>
              </a:ext>
            </a:extLst>
          </p:cNvPr>
          <p:cNvSpPr/>
          <p:nvPr/>
        </p:nvSpPr>
        <p:spPr>
          <a:xfrm>
            <a:off x="7041979" y="15042002"/>
            <a:ext cx="4769203" cy="514571"/>
          </a:xfrm>
          <a:prstGeom prst="roundRect">
            <a:avLst/>
          </a:prstGeom>
          <a:solidFill>
            <a:srgbClr val="A444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</a:p>
        </p:txBody>
      </p:sp>
      <p:sp>
        <p:nvSpPr>
          <p:cNvPr id="32" name="TextBox 39">
            <a:extLst>
              <a:ext uri="{FF2B5EF4-FFF2-40B4-BE49-F238E27FC236}">
                <a16:creationId xmlns:a16="http://schemas.microsoft.com/office/drawing/2014/main" id="{4A7D0A37-0DDE-130D-7885-1D159492F4B2}"/>
              </a:ext>
            </a:extLst>
          </p:cNvPr>
          <p:cNvSpPr txBox="1"/>
          <p:nvPr/>
        </p:nvSpPr>
        <p:spPr>
          <a:xfrm>
            <a:off x="882186" y="18611823"/>
            <a:ext cx="13379813" cy="1949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86"/>
              </a:lnSpc>
            </a:pPr>
            <a:r>
              <a:rPr lang="en-US" sz="1561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REFERÊNCIAS:</a:t>
            </a:r>
          </a:p>
          <a:p>
            <a:pPr algn="l">
              <a:lnSpc>
                <a:spcPts val="2186"/>
              </a:lnSpc>
            </a:pPr>
            <a:r>
              <a:rPr lang="pt-BR" sz="1600" b="0" i="0" u="none" strike="noStrike" dirty="0">
                <a:solidFill>
                  <a:schemeClr val="tx2"/>
                </a:solidFill>
                <a:effectLst/>
                <a:latin typeface="-webkit-standard"/>
              </a:rPr>
              <a:t>SOBRENOME, Nome. Título do artigo: subtítulo. </a:t>
            </a:r>
            <a:r>
              <a:rPr lang="pt-BR" sz="1600" b="1" i="0" u="none" strike="noStrike" dirty="0">
                <a:solidFill>
                  <a:schemeClr val="tx2"/>
                </a:solidFill>
                <a:effectLst/>
              </a:rPr>
              <a:t>Título do Periódico</a:t>
            </a:r>
            <a:r>
              <a:rPr lang="pt-BR" sz="1600" b="0" i="0" u="none" strike="noStrike" dirty="0">
                <a:solidFill>
                  <a:schemeClr val="tx2"/>
                </a:solidFill>
                <a:effectLst/>
                <a:latin typeface="-webkit-standard"/>
              </a:rPr>
              <a:t>, Local, v. volume, </a:t>
            </a:r>
            <a:r>
              <a:rPr lang="pt-BR" sz="1600" b="0" i="0" u="none" strike="noStrike" dirty="0" err="1">
                <a:solidFill>
                  <a:schemeClr val="tx2"/>
                </a:solidFill>
                <a:effectLst/>
                <a:latin typeface="-webkit-standard"/>
              </a:rPr>
              <a:t>n</a:t>
            </a:r>
            <a:r>
              <a:rPr lang="pt-BR" sz="1600" b="0" i="0" u="none" strike="noStrike" dirty="0">
                <a:solidFill>
                  <a:schemeClr val="tx2"/>
                </a:solidFill>
                <a:effectLst/>
                <a:latin typeface="-webkit-standard"/>
              </a:rPr>
              <a:t>. número, p. inicial-final, mês ano.</a:t>
            </a:r>
          </a:p>
          <a:p>
            <a:pPr>
              <a:lnSpc>
                <a:spcPts val="2186"/>
              </a:lnSpc>
            </a:pPr>
            <a:r>
              <a:rPr lang="pt-BR" sz="1600" b="0" i="0" u="none" strike="noStrike" dirty="0">
                <a:solidFill>
                  <a:schemeClr val="tx2"/>
                </a:solidFill>
                <a:effectLst/>
                <a:latin typeface="-webkit-standard"/>
              </a:rPr>
              <a:t>SOBRENOME, Nome. Título do artigo: subtítulo. </a:t>
            </a:r>
            <a:r>
              <a:rPr lang="pt-BR" sz="1600" b="1" i="0" u="none" strike="noStrike" dirty="0">
                <a:solidFill>
                  <a:schemeClr val="tx2"/>
                </a:solidFill>
                <a:effectLst/>
              </a:rPr>
              <a:t>Título do Periódico</a:t>
            </a:r>
            <a:r>
              <a:rPr lang="pt-BR" sz="1600" b="0" i="0" u="none" strike="noStrike" dirty="0">
                <a:solidFill>
                  <a:schemeClr val="tx2"/>
                </a:solidFill>
                <a:effectLst/>
                <a:latin typeface="-webkit-standard"/>
              </a:rPr>
              <a:t>, Local, v. volume, </a:t>
            </a:r>
            <a:r>
              <a:rPr lang="pt-BR" sz="1600" b="0" i="0" u="none" strike="noStrike" dirty="0" err="1">
                <a:solidFill>
                  <a:schemeClr val="tx2"/>
                </a:solidFill>
                <a:effectLst/>
                <a:latin typeface="-webkit-standard"/>
              </a:rPr>
              <a:t>n</a:t>
            </a:r>
            <a:r>
              <a:rPr lang="pt-BR" sz="1600" b="0" i="0" u="none" strike="noStrike" dirty="0">
                <a:solidFill>
                  <a:schemeClr val="tx2"/>
                </a:solidFill>
                <a:effectLst/>
                <a:latin typeface="-webkit-standard"/>
              </a:rPr>
              <a:t>. número, p. inicial-final, mês ano.</a:t>
            </a:r>
            <a:r>
              <a:rPr lang="en-US" sz="16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>
              <a:lnSpc>
                <a:spcPts val="2186"/>
              </a:lnSpc>
            </a:pPr>
            <a:r>
              <a:rPr lang="pt-BR" sz="1600" b="0" i="0" u="none" strike="noStrike" dirty="0">
                <a:solidFill>
                  <a:schemeClr val="tx2"/>
                </a:solidFill>
                <a:effectLst/>
                <a:latin typeface="-webkit-standard"/>
              </a:rPr>
              <a:t>SOBRENOME, Nome. Título do artigo: subtítulo. </a:t>
            </a:r>
            <a:r>
              <a:rPr lang="pt-BR" sz="1600" b="1" i="0" u="none" strike="noStrike" dirty="0">
                <a:solidFill>
                  <a:schemeClr val="tx2"/>
                </a:solidFill>
                <a:effectLst/>
              </a:rPr>
              <a:t>Título do Periódico</a:t>
            </a:r>
            <a:r>
              <a:rPr lang="pt-BR" sz="1600" b="0" i="0" u="none" strike="noStrike" dirty="0">
                <a:solidFill>
                  <a:schemeClr val="tx2"/>
                </a:solidFill>
                <a:effectLst/>
                <a:latin typeface="-webkit-standard"/>
              </a:rPr>
              <a:t>, Local, v. volume, </a:t>
            </a:r>
            <a:r>
              <a:rPr lang="pt-BR" sz="1600" b="0" i="0" u="none" strike="noStrike" dirty="0" err="1">
                <a:solidFill>
                  <a:schemeClr val="tx2"/>
                </a:solidFill>
                <a:effectLst/>
                <a:latin typeface="-webkit-standard"/>
              </a:rPr>
              <a:t>n</a:t>
            </a:r>
            <a:r>
              <a:rPr lang="pt-BR" sz="1600" b="0" i="0" u="none" strike="noStrike" dirty="0">
                <a:solidFill>
                  <a:schemeClr val="tx2"/>
                </a:solidFill>
                <a:effectLst/>
                <a:latin typeface="-webkit-standard"/>
              </a:rPr>
              <a:t>. número, p. inicial-final, mês ano.</a:t>
            </a:r>
            <a:r>
              <a:rPr lang="en-US" sz="16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l">
              <a:lnSpc>
                <a:spcPts val="2186"/>
              </a:lnSpc>
            </a:pPr>
            <a:r>
              <a:rPr lang="en-US" sz="1561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l">
              <a:lnSpc>
                <a:spcPts val="2186"/>
              </a:lnSpc>
            </a:pPr>
            <a:endParaRPr lang="en-US" sz="1561" b="1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186"/>
              </a:lnSpc>
            </a:pPr>
            <a:endParaRPr lang="en-US" sz="1561" b="1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4FD17581-457E-6785-DBA2-2918B77CFC75}"/>
              </a:ext>
            </a:extLst>
          </p:cNvPr>
          <p:cNvGrpSpPr/>
          <p:nvPr/>
        </p:nvGrpSpPr>
        <p:grpSpPr>
          <a:xfrm>
            <a:off x="790343" y="15018773"/>
            <a:ext cx="6077856" cy="3418997"/>
            <a:chOff x="0" y="0"/>
            <a:chExt cx="10268248" cy="4077689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4753A41E-FB21-6117-170C-9782D075C5C5}"/>
                </a:ext>
              </a:extLst>
            </p:cNvPr>
            <p:cNvSpPr/>
            <p:nvPr/>
          </p:nvSpPr>
          <p:spPr>
            <a:xfrm>
              <a:off x="38100" y="44450"/>
              <a:ext cx="10231418" cy="4033239"/>
            </a:xfrm>
            <a:custGeom>
              <a:avLst/>
              <a:gdLst/>
              <a:ahLst/>
              <a:cxnLst/>
              <a:rect l="l" t="t" r="r" b="b"/>
              <a:pathLst>
                <a:path w="10231418" h="4033239">
                  <a:moveTo>
                    <a:pt x="2540" y="4002759"/>
                  </a:moveTo>
                  <a:cubicBezTo>
                    <a:pt x="0" y="4011649"/>
                    <a:pt x="5080" y="4017999"/>
                    <a:pt x="60384" y="4019269"/>
                  </a:cubicBezTo>
                  <a:cubicBezTo>
                    <a:pt x="124668" y="4020539"/>
                    <a:pt x="180916" y="4020539"/>
                    <a:pt x="245200" y="4020539"/>
                  </a:cubicBezTo>
                  <a:cubicBezTo>
                    <a:pt x="502335" y="4021809"/>
                    <a:pt x="759470" y="4021809"/>
                    <a:pt x="1024640" y="4023079"/>
                  </a:cubicBezTo>
                  <a:cubicBezTo>
                    <a:pt x="1169279" y="4024349"/>
                    <a:pt x="1313917" y="4025619"/>
                    <a:pt x="1450520" y="4026889"/>
                  </a:cubicBezTo>
                  <a:cubicBezTo>
                    <a:pt x="1691584" y="4028159"/>
                    <a:pt x="1924613" y="4028159"/>
                    <a:pt x="2165677" y="4029429"/>
                  </a:cubicBezTo>
                  <a:cubicBezTo>
                    <a:pt x="2262102" y="4029429"/>
                    <a:pt x="2350492" y="4029429"/>
                    <a:pt x="2446918" y="4028159"/>
                  </a:cubicBezTo>
                  <a:cubicBezTo>
                    <a:pt x="2487095" y="4028159"/>
                    <a:pt x="2535308" y="4026889"/>
                    <a:pt x="2575486" y="4026889"/>
                  </a:cubicBezTo>
                  <a:cubicBezTo>
                    <a:pt x="2736195" y="4028159"/>
                    <a:pt x="5950382" y="4019269"/>
                    <a:pt x="6111091" y="4020539"/>
                  </a:cubicBezTo>
                  <a:cubicBezTo>
                    <a:pt x="6336084" y="4021809"/>
                    <a:pt x="6954815" y="4021809"/>
                    <a:pt x="7179808" y="4021809"/>
                  </a:cubicBezTo>
                  <a:cubicBezTo>
                    <a:pt x="7268199" y="4021809"/>
                    <a:pt x="7348553" y="4020539"/>
                    <a:pt x="7436943" y="4020539"/>
                  </a:cubicBezTo>
                  <a:lnTo>
                    <a:pt x="7870858" y="4024349"/>
                  </a:lnTo>
                  <a:cubicBezTo>
                    <a:pt x="8184242" y="4026889"/>
                    <a:pt x="8489590" y="4024349"/>
                    <a:pt x="8802973" y="4028159"/>
                  </a:cubicBezTo>
                  <a:cubicBezTo>
                    <a:pt x="9325278" y="4033239"/>
                    <a:pt x="9855619" y="4026889"/>
                    <a:pt x="10166648" y="4031969"/>
                  </a:cubicBezTo>
                  <a:cubicBezTo>
                    <a:pt x="10186968" y="4033239"/>
                    <a:pt x="10207288" y="4031969"/>
                    <a:pt x="10230148" y="4031969"/>
                  </a:cubicBezTo>
                  <a:lnTo>
                    <a:pt x="10230148" y="3972279"/>
                  </a:lnTo>
                  <a:cubicBezTo>
                    <a:pt x="10228878" y="3854563"/>
                    <a:pt x="10227608" y="3704567"/>
                    <a:pt x="10227608" y="3545195"/>
                  </a:cubicBezTo>
                  <a:cubicBezTo>
                    <a:pt x="10227608" y="3360825"/>
                    <a:pt x="10231418" y="3173330"/>
                    <a:pt x="10225068" y="2988959"/>
                  </a:cubicBezTo>
                  <a:cubicBezTo>
                    <a:pt x="10217448" y="2867087"/>
                    <a:pt x="10206018" y="464022"/>
                    <a:pt x="10206018" y="342150"/>
                  </a:cubicBezTo>
                  <a:cubicBezTo>
                    <a:pt x="10203478" y="257777"/>
                    <a:pt x="10202208" y="170280"/>
                    <a:pt x="10199668" y="85907"/>
                  </a:cubicBezTo>
                  <a:cubicBezTo>
                    <a:pt x="10199668" y="60907"/>
                    <a:pt x="10198398" y="35908"/>
                    <a:pt x="10197128" y="6350"/>
                  </a:cubicBezTo>
                  <a:cubicBezTo>
                    <a:pt x="10186968" y="3810"/>
                    <a:pt x="10178078" y="2540"/>
                    <a:pt x="10167918" y="1270"/>
                  </a:cubicBezTo>
                  <a:cubicBezTo>
                    <a:pt x="10160298" y="0"/>
                    <a:pt x="10152678" y="1270"/>
                    <a:pt x="10146328" y="1270"/>
                  </a:cubicBezTo>
                  <a:lnTo>
                    <a:pt x="20207" y="6350"/>
                  </a:lnTo>
                  <a:lnTo>
                    <a:pt x="2540" y="400275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D3B90FF5-F7EF-AAF9-E410-B7BC2BE9D139}"/>
                </a:ext>
              </a:extLst>
            </p:cNvPr>
            <p:cNvSpPr/>
            <p:nvPr/>
          </p:nvSpPr>
          <p:spPr>
            <a:xfrm>
              <a:off x="11430" y="16510"/>
              <a:ext cx="10207288" cy="4023079"/>
            </a:xfrm>
            <a:custGeom>
              <a:avLst/>
              <a:gdLst/>
              <a:ahLst/>
              <a:cxnLst/>
              <a:rect l="l" t="t" r="r" b="b"/>
              <a:pathLst>
                <a:path w="10207288" h="4023079">
                  <a:moveTo>
                    <a:pt x="10207288" y="4023079"/>
                  </a:moveTo>
                  <a:lnTo>
                    <a:pt x="0" y="4015459"/>
                  </a:lnTo>
                  <a:lnTo>
                    <a:pt x="0" y="1420064"/>
                  </a:lnTo>
                  <a:lnTo>
                    <a:pt x="7620" y="20320"/>
                  </a:lnTo>
                  <a:lnTo>
                    <a:pt x="5133328" y="0"/>
                  </a:lnTo>
                  <a:lnTo>
                    <a:pt x="10185698" y="889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D1E69ED7-C6D3-0DDB-A4A7-40699E022EA3}"/>
                </a:ext>
              </a:extLst>
            </p:cNvPr>
            <p:cNvSpPr/>
            <p:nvPr/>
          </p:nvSpPr>
          <p:spPr>
            <a:xfrm>
              <a:off x="-3810" y="0"/>
              <a:ext cx="10236498" cy="4049749"/>
            </a:xfrm>
            <a:custGeom>
              <a:avLst/>
              <a:gdLst/>
              <a:ahLst/>
              <a:cxnLst/>
              <a:rect l="l" t="t" r="r" b="b"/>
              <a:pathLst>
                <a:path w="10236498" h="4049749">
                  <a:moveTo>
                    <a:pt x="10202208" y="21590"/>
                  </a:moveTo>
                  <a:cubicBezTo>
                    <a:pt x="10203478" y="34290"/>
                    <a:pt x="10203478" y="44450"/>
                    <a:pt x="10204748" y="58483"/>
                  </a:cubicBezTo>
                  <a:cubicBezTo>
                    <a:pt x="10207288" y="142856"/>
                    <a:pt x="10208558" y="230354"/>
                    <a:pt x="10211098" y="314727"/>
                  </a:cubicBezTo>
                  <a:cubicBezTo>
                    <a:pt x="10211098" y="436599"/>
                    <a:pt x="10223798" y="2839664"/>
                    <a:pt x="10230148" y="2961536"/>
                  </a:cubicBezTo>
                  <a:cubicBezTo>
                    <a:pt x="10236498" y="3145906"/>
                    <a:pt x="10232688" y="3333402"/>
                    <a:pt x="10232688" y="3517772"/>
                  </a:cubicBezTo>
                  <a:cubicBezTo>
                    <a:pt x="10232688" y="3680268"/>
                    <a:pt x="10233958" y="3830264"/>
                    <a:pt x="10235228" y="3988789"/>
                  </a:cubicBezTo>
                  <a:lnTo>
                    <a:pt x="10235228" y="4048479"/>
                  </a:lnTo>
                  <a:cubicBezTo>
                    <a:pt x="10212368" y="4048479"/>
                    <a:pt x="10192048" y="4049749"/>
                    <a:pt x="10171728" y="4048479"/>
                  </a:cubicBezTo>
                  <a:cubicBezTo>
                    <a:pt x="9664500" y="4043399"/>
                    <a:pt x="9134160" y="4049749"/>
                    <a:pt x="8611854" y="4044669"/>
                  </a:cubicBezTo>
                  <a:cubicBezTo>
                    <a:pt x="8298470" y="4040859"/>
                    <a:pt x="7993123" y="4043399"/>
                    <a:pt x="7679740" y="4040859"/>
                  </a:cubicBezTo>
                  <a:lnTo>
                    <a:pt x="7245825" y="4037049"/>
                  </a:lnTo>
                  <a:cubicBezTo>
                    <a:pt x="7157435" y="4037049"/>
                    <a:pt x="7077080" y="4038319"/>
                    <a:pt x="6988689" y="4038319"/>
                  </a:cubicBezTo>
                  <a:cubicBezTo>
                    <a:pt x="6763697" y="4037049"/>
                    <a:pt x="6144965" y="4038319"/>
                    <a:pt x="5919973" y="4037049"/>
                  </a:cubicBezTo>
                  <a:cubicBezTo>
                    <a:pt x="5759263" y="4035779"/>
                    <a:pt x="2545076" y="4044669"/>
                    <a:pt x="2384367" y="4043399"/>
                  </a:cubicBezTo>
                  <a:cubicBezTo>
                    <a:pt x="2344189" y="4043399"/>
                    <a:pt x="2295977" y="4044669"/>
                    <a:pt x="2255799" y="4044669"/>
                  </a:cubicBezTo>
                  <a:cubicBezTo>
                    <a:pt x="2159374" y="4044669"/>
                    <a:pt x="2070983" y="4045939"/>
                    <a:pt x="1974558" y="4045939"/>
                  </a:cubicBezTo>
                  <a:cubicBezTo>
                    <a:pt x="1733494" y="4045939"/>
                    <a:pt x="1500465" y="4044669"/>
                    <a:pt x="1259401" y="4043399"/>
                  </a:cubicBezTo>
                  <a:cubicBezTo>
                    <a:pt x="1114763" y="4042129"/>
                    <a:pt x="970125" y="4040859"/>
                    <a:pt x="833522" y="4039589"/>
                  </a:cubicBezTo>
                  <a:cubicBezTo>
                    <a:pt x="576387" y="4038319"/>
                    <a:pt x="319252" y="4037049"/>
                    <a:pt x="54081" y="4037049"/>
                  </a:cubicBezTo>
                  <a:cubicBezTo>
                    <a:pt x="38100" y="4037049"/>
                    <a:pt x="29210" y="4037049"/>
                    <a:pt x="19050" y="4035779"/>
                  </a:cubicBezTo>
                  <a:cubicBezTo>
                    <a:pt x="10160" y="4034509"/>
                    <a:pt x="5080" y="4028159"/>
                    <a:pt x="7620" y="4019269"/>
                  </a:cubicBezTo>
                  <a:cubicBezTo>
                    <a:pt x="16510" y="3986511"/>
                    <a:pt x="12700" y="3908387"/>
                    <a:pt x="11430" y="3827139"/>
                  </a:cubicBezTo>
                  <a:cubicBezTo>
                    <a:pt x="10160" y="3661519"/>
                    <a:pt x="6350" y="3499022"/>
                    <a:pt x="7620" y="3333402"/>
                  </a:cubicBezTo>
                  <a:cubicBezTo>
                    <a:pt x="5080" y="3127157"/>
                    <a:pt x="0" y="574095"/>
                    <a:pt x="7620" y="364726"/>
                  </a:cubicBezTo>
                  <a:cubicBezTo>
                    <a:pt x="8890" y="324102"/>
                    <a:pt x="7620" y="280353"/>
                    <a:pt x="8890" y="239729"/>
                  </a:cubicBezTo>
                  <a:cubicBezTo>
                    <a:pt x="10160" y="174106"/>
                    <a:pt x="12700" y="1022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18365" y="30480"/>
                    <a:pt x="246933" y="29210"/>
                  </a:cubicBezTo>
                  <a:cubicBezTo>
                    <a:pt x="463890" y="25400"/>
                    <a:pt x="680848" y="22860"/>
                    <a:pt x="905841" y="20320"/>
                  </a:cubicBezTo>
                  <a:cubicBezTo>
                    <a:pt x="1058515" y="17780"/>
                    <a:pt x="1211189" y="16510"/>
                    <a:pt x="1355827" y="13970"/>
                  </a:cubicBezTo>
                  <a:cubicBezTo>
                    <a:pt x="1500465" y="11430"/>
                    <a:pt x="1653139" y="8890"/>
                    <a:pt x="1797778" y="8890"/>
                  </a:cubicBezTo>
                  <a:cubicBezTo>
                    <a:pt x="1958487" y="7620"/>
                    <a:pt x="2119197" y="10160"/>
                    <a:pt x="2279906" y="8890"/>
                  </a:cubicBezTo>
                  <a:cubicBezTo>
                    <a:pt x="2480793" y="8890"/>
                    <a:pt x="6120859" y="6350"/>
                    <a:pt x="6321746" y="5080"/>
                  </a:cubicBezTo>
                  <a:cubicBezTo>
                    <a:pt x="6514597" y="3810"/>
                    <a:pt x="6707449" y="2540"/>
                    <a:pt x="6908335" y="2540"/>
                  </a:cubicBezTo>
                  <a:cubicBezTo>
                    <a:pt x="7237789" y="1270"/>
                    <a:pt x="7559208" y="0"/>
                    <a:pt x="7888662" y="0"/>
                  </a:cubicBezTo>
                  <a:cubicBezTo>
                    <a:pt x="8025265" y="0"/>
                    <a:pt x="8169903" y="2540"/>
                    <a:pt x="8306506" y="2540"/>
                  </a:cubicBezTo>
                  <a:cubicBezTo>
                    <a:pt x="8684173" y="3810"/>
                    <a:pt x="9069875" y="5080"/>
                    <a:pt x="9447543" y="7620"/>
                  </a:cubicBezTo>
                  <a:cubicBezTo>
                    <a:pt x="9648430" y="8890"/>
                    <a:pt x="9849316" y="12700"/>
                    <a:pt x="10050203" y="16510"/>
                  </a:cubicBezTo>
                  <a:lnTo>
                    <a:pt x="10171728" y="16510"/>
                  </a:lnTo>
                  <a:cubicBezTo>
                    <a:pt x="10183158" y="17780"/>
                    <a:pt x="10192048" y="20320"/>
                    <a:pt x="10202208" y="21590"/>
                  </a:cubicBezTo>
                  <a:close/>
                  <a:moveTo>
                    <a:pt x="10212368" y="4031969"/>
                  </a:moveTo>
                  <a:cubicBezTo>
                    <a:pt x="10213638" y="4015459"/>
                    <a:pt x="10214908" y="4002759"/>
                    <a:pt x="10214908" y="3990059"/>
                  </a:cubicBezTo>
                  <a:cubicBezTo>
                    <a:pt x="10213638" y="3814640"/>
                    <a:pt x="10212368" y="3649019"/>
                    <a:pt x="10212368" y="3470898"/>
                  </a:cubicBezTo>
                  <a:cubicBezTo>
                    <a:pt x="10212368" y="3389650"/>
                    <a:pt x="10214908" y="3308403"/>
                    <a:pt x="10213638" y="3227155"/>
                  </a:cubicBezTo>
                  <a:cubicBezTo>
                    <a:pt x="10213638" y="3152156"/>
                    <a:pt x="10212368" y="3074033"/>
                    <a:pt x="10211098" y="2999035"/>
                  </a:cubicBezTo>
                  <a:cubicBezTo>
                    <a:pt x="10206018" y="2883413"/>
                    <a:pt x="10194588" y="489723"/>
                    <a:pt x="10194588" y="374101"/>
                  </a:cubicBezTo>
                  <a:cubicBezTo>
                    <a:pt x="10192048" y="277228"/>
                    <a:pt x="10189508" y="177230"/>
                    <a:pt x="10186968" y="80358"/>
                  </a:cubicBezTo>
                  <a:cubicBezTo>
                    <a:pt x="10185698" y="44450"/>
                    <a:pt x="10184428" y="43180"/>
                    <a:pt x="10162699" y="41910"/>
                  </a:cubicBezTo>
                  <a:cubicBezTo>
                    <a:pt x="10138593" y="41910"/>
                    <a:pt x="10122523" y="41910"/>
                    <a:pt x="10098416" y="40640"/>
                  </a:cubicBezTo>
                  <a:cubicBezTo>
                    <a:pt x="9897529" y="36830"/>
                    <a:pt x="9688607" y="31750"/>
                    <a:pt x="9487720" y="30480"/>
                  </a:cubicBezTo>
                  <a:cubicBezTo>
                    <a:pt x="8997557" y="26670"/>
                    <a:pt x="8499357" y="25400"/>
                    <a:pt x="8009194" y="22860"/>
                  </a:cubicBezTo>
                  <a:lnTo>
                    <a:pt x="7430640" y="22860"/>
                  </a:lnTo>
                  <a:cubicBezTo>
                    <a:pt x="7173505" y="22860"/>
                    <a:pt x="6916370" y="22860"/>
                    <a:pt x="6667271" y="24130"/>
                  </a:cubicBezTo>
                  <a:cubicBezTo>
                    <a:pt x="6450313" y="25400"/>
                    <a:pt x="2794176" y="29210"/>
                    <a:pt x="2577218" y="29210"/>
                  </a:cubicBezTo>
                  <a:cubicBezTo>
                    <a:pt x="2223657" y="29210"/>
                    <a:pt x="1870097" y="26670"/>
                    <a:pt x="1516536" y="33020"/>
                  </a:cubicBezTo>
                  <a:cubicBezTo>
                    <a:pt x="1331721" y="36830"/>
                    <a:pt x="1154940" y="36830"/>
                    <a:pt x="978160" y="38100"/>
                  </a:cubicBezTo>
                  <a:cubicBezTo>
                    <a:pt x="672812" y="41910"/>
                    <a:pt x="367465" y="45720"/>
                    <a:pt x="62117" y="50800"/>
                  </a:cubicBezTo>
                  <a:cubicBezTo>
                    <a:pt x="36830" y="50800"/>
                    <a:pt x="34290" y="55359"/>
                    <a:pt x="33020" y="92858"/>
                  </a:cubicBezTo>
                  <a:cubicBezTo>
                    <a:pt x="31750" y="149106"/>
                    <a:pt x="31750" y="205355"/>
                    <a:pt x="30480" y="261603"/>
                  </a:cubicBezTo>
                  <a:cubicBezTo>
                    <a:pt x="29210" y="355351"/>
                    <a:pt x="26670" y="445974"/>
                    <a:pt x="25400" y="539722"/>
                  </a:cubicBezTo>
                  <a:cubicBezTo>
                    <a:pt x="20320" y="639719"/>
                    <a:pt x="26670" y="3083408"/>
                    <a:pt x="29210" y="3183406"/>
                  </a:cubicBezTo>
                  <a:cubicBezTo>
                    <a:pt x="29210" y="3289653"/>
                    <a:pt x="29210" y="3399025"/>
                    <a:pt x="30480" y="3505272"/>
                  </a:cubicBezTo>
                  <a:cubicBezTo>
                    <a:pt x="30480" y="3583396"/>
                    <a:pt x="33020" y="3661519"/>
                    <a:pt x="33020" y="3739642"/>
                  </a:cubicBezTo>
                  <a:cubicBezTo>
                    <a:pt x="33020" y="3824015"/>
                    <a:pt x="33020" y="3908387"/>
                    <a:pt x="31750" y="3990059"/>
                  </a:cubicBezTo>
                  <a:lnTo>
                    <a:pt x="31750" y="4000219"/>
                  </a:lnTo>
                  <a:cubicBezTo>
                    <a:pt x="31750" y="4010379"/>
                    <a:pt x="35560" y="4014189"/>
                    <a:pt x="44450" y="4014189"/>
                  </a:cubicBezTo>
                  <a:cubicBezTo>
                    <a:pt x="134436" y="4014189"/>
                    <a:pt x="246932" y="4015459"/>
                    <a:pt x="351394" y="4015459"/>
                  </a:cubicBezTo>
                  <a:cubicBezTo>
                    <a:pt x="504067" y="4015459"/>
                    <a:pt x="664777" y="4012919"/>
                    <a:pt x="817451" y="4015459"/>
                  </a:cubicBezTo>
                  <a:cubicBezTo>
                    <a:pt x="1066550" y="4019269"/>
                    <a:pt x="1315650" y="4021809"/>
                    <a:pt x="1564749" y="4020539"/>
                  </a:cubicBezTo>
                  <a:cubicBezTo>
                    <a:pt x="1725459" y="4019269"/>
                    <a:pt x="1878132" y="4021809"/>
                    <a:pt x="2038842" y="4021809"/>
                  </a:cubicBezTo>
                  <a:cubicBezTo>
                    <a:pt x="2271870" y="4021809"/>
                    <a:pt x="2504899" y="4020539"/>
                    <a:pt x="2737928" y="4021809"/>
                  </a:cubicBezTo>
                  <a:cubicBezTo>
                    <a:pt x="3083453" y="4023079"/>
                    <a:pt x="6876194" y="4012919"/>
                    <a:pt x="7229754" y="4015459"/>
                  </a:cubicBezTo>
                  <a:cubicBezTo>
                    <a:pt x="7382428" y="4016729"/>
                    <a:pt x="7535101" y="4017999"/>
                    <a:pt x="7679740" y="4017999"/>
                  </a:cubicBezTo>
                  <a:cubicBezTo>
                    <a:pt x="7944911" y="4020539"/>
                    <a:pt x="8202045" y="4016729"/>
                    <a:pt x="8467216" y="4020539"/>
                  </a:cubicBezTo>
                  <a:cubicBezTo>
                    <a:pt x="8684173" y="4023079"/>
                    <a:pt x="8901130" y="4023079"/>
                    <a:pt x="9118089" y="4025619"/>
                  </a:cubicBezTo>
                  <a:cubicBezTo>
                    <a:pt x="9439508" y="4029429"/>
                    <a:pt x="9760926" y="4031969"/>
                    <a:pt x="10082345" y="4033239"/>
                  </a:cubicBezTo>
                  <a:cubicBezTo>
                    <a:pt x="10174268" y="4033239"/>
                    <a:pt x="10192048" y="4031969"/>
                    <a:pt x="10212368" y="403196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" name="TextBox 43">
            <a:extLst>
              <a:ext uri="{FF2B5EF4-FFF2-40B4-BE49-F238E27FC236}">
                <a16:creationId xmlns:a16="http://schemas.microsoft.com/office/drawing/2014/main" id="{A03AC9A0-790C-08A3-2367-CB085E51E29F}"/>
              </a:ext>
            </a:extLst>
          </p:cNvPr>
          <p:cNvSpPr txBox="1"/>
          <p:nvPr/>
        </p:nvSpPr>
        <p:spPr>
          <a:xfrm>
            <a:off x="1180072" y="16086046"/>
            <a:ext cx="5224881" cy="825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6"/>
              </a:lnSpc>
            </a:pPr>
            <a:r>
              <a:rPr lang="en-US" sz="1561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xxxxxxxxxxxxxxxxxxx</a:t>
            </a:r>
            <a:endParaRPr lang="en-US" sz="1561" dirty="0">
              <a:solidFill>
                <a:srgbClr val="2B3B8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186"/>
              </a:lnSpc>
            </a:pPr>
            <a:r>
              <a:rPr lang="en-US" sz="1561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</a:t>
            </a:r>
            <a:endParaRPr lang="en-US" sz="1561" dirty="0">
              <a:solidFill>
                <a:srgbClr val="2B3B8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186"/>
              </a:lnSpc>
            </a:pPr>
            <a:r>
              <a:rPr lang="en-US" sz="1561" dirty="0" err="1">
                <a:solidFill>
                  <a:srgbClr val="2B3B8F"/>
                </a:solidFill>
                <a:latin typeface="Arial"/>
                <a:ea typeface="Arial"/>
                <a:cs typeface="Arial"/>
                <a:sym typeface="Arial"/>
              </a:rPr>
              <a:t>xxxxxxxx</a:t>
            </a:r>
            <a:endParaRPr lang="en-US" sz="1561" dirty="0">
              <a:solidFill>
                <a:srgbClr val="2B3B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Retângulo Arredondado 23">
            <a:extLst>
              <a:ext uri="{FF2B5EF4-FFF2-40B4-BE49-F238E27FC236}">
                <a16:creationId xmlns:a16="http://schemas.microsoft.com/office/drawing/2014/main" id="{178DDAFA-6545-3217-F035-7923FB2AD3C7}"/>
              </a:ext>
            </a:extLst>
          </p:cNvPr>
          <p:cNvSpPr/>
          <p:nvPr/>
        </p:nvSpPr>
        <p:spPr>
          <a:xfrm>
            <a:off x="798686" y="15029624"/>
            <a:ext cx="2716674" cy="566219"/>
          </a:xfrm>
          <a:prstGeom prst="roundRect">
            <a:avLst/>
          </a:prstGeom>
          <a:solidFill>
            <a:srgbClr val="A444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  <p:sp>
        <p:nvSpPr>
          <p:cNvPr id="34" name="Freeform 28">
            <a:extLst>
              <a:ext uri="{FF2B5EF4-FFF2-40B4-BE49-F238E27FC236}">
                <a16:creationId xmlns:a16="http://schemas.microsoft.com/office/drawing/2014/main" id="{23E8A08E-9CF3-617E-5F9B-C41E3CDBBD74}"/>
              </a:ext>
            </a:extLst>
          </p:cNvPr>
          <p:cNvSpPr/>
          <p:nvPr/>
        </p:nvSpPr>
        <p:spPr>
          <a:xfrm>
            <a:off x="5820041" y="19977263"/>
            <a:ext cx="3939791" cy="1254010"/>
          </a:xfrm>
          <a:custGeom>
            <a:avLst/>
            <a:gdLst/>
            <a:ahLst/>
            <a:cxnLst/>
            <a:rect l="l" t="t" r="r" b="b"/>
            <a:pathLst>
              <a:path w="3939791" h="1254010">
                <a:moveTo>
                  <a:pt x="0" y="0"/>
                </a:moveTo>
                <a:lnTo>
                  <a:pt x="3939791" y="0"/>
                </a:lnTo>
                <a:lnTo>
                  <a:pt x="3939791" y="1254010"/>
                </a:lnTo>
                <a:lnTo>
                  <a:pt x="0" y="12540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643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26" name="Picture 2" descr="PRISE SubPrograma XVII – PROSEL – Pagina dos Processos Seletivos">
            <a:extLst>
              <a:ext uri="{FF2B5EF4-FFF2-40B4-BE49-F238E27FC236}">
                <a16:creationId xmlns:a16="http://schemas.microsoft.com/office/drawing/2014/main" id="{DA75C269-C63B-DE62-7F7B-7E0A3A65A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1" r="25971" b="10792"/>
          <a:stretch/>
        </p:blipFill>
        <p:spPr bwMode="auto">
          <a:xfrm>
            <a:off x="12511287" y="893801"/>
            <a:ext cx="1684003" cy="187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29">
            <a:extLst>
              <a:ext uri="{FF2B5EF4-FFF2-40B4-BE49-F238E27FC236}">
                <a16:creationId xmlns:a16="http://schemas.microsoft.com/office/drawing/2014/main" id="{FDFF5476-2810-1305-4BCE-6D663FA3FC7F}"/>
              </a:ext>
            </a:extLst>
          </p:cNvPr>
          <p:cNvSpPr/>
          <p:nvPr/>
        </p:nvSpPr>
        <p:spPr>
          <a:xfrm>
            <a:off x="825600" y="893801"/>
            <a:ext cx="3225700" cy="2841633"/>
          </a:xfrm>
          <a:custGeom>
            <a:avLst/>
            <a:gdLst/>
            <a:ahLst/>
            <a:cxnLst/>
            <a:rect l="l" t="t" r="r" b="b"/>
            <a:pathLst>
              <a:path w="2925525" h="2640108">
                <a:moveTo>
                  <a:pt x="0" y="0"/>
                </a:moveTo>
                <a:lnTo>
                  <a:pt x="2925525" y="0"/>
                </a:lnTo>
                <a:lnTo>
                  <a:pt x="2925525" y="2640108"/>
                </a:lnTo>
                <a:lnTo>
                  <a:pt x="0" y="26401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898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345</Words>
  <Application>Microsoft Macintosh PowerPoint</Application>
  <PresentationFormat>Personalizar</PresentationFormat>
  <Paragraphs>56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-webkit-standard</vt:lpstr>
      <vt:lpstr>Arial</vt:lpstr>
      <vt:lpstr>Calibri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Poster (Portrait) Skeleton - Science </dc:title>
  <cp:lastModifiedBy>Vanessa Novaes Barros</cp:lastModifiedBy>
  <cp:revision>10</cp:revision>
  <dcterms:created xsi:type="dcterms:W3CDTF">2006-08-16T00:00:00Z</dcterms:created>
  <dcterms:modified xsi:type="dcterms:W3CDTF">2025-10-14T13:25:38Z</dcterms:modified>
  <dc:identifier>DAG1et4KVaE</dc:identifier>
</cp:coreProperties>
</file>