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67" r:id="rId2"/>
    <p:sldId id="282" r:id="rId3"/>
    <p:sldId id="295" r:id="rId4"/>
    <p:sldId id="296" r:id="rId5"/>
    <p:sldId id="297" r:id="rId6"/>
    <p:sldId id="301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EF8148-6767-7ADF-8E52-7E529094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77776-D3F9-C847-A3A0-CD7DBA5011D1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BE5269-1BF3-CEE7-5712-C3F39E52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F84FE2-7D57-E61E-9F77-9871371C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BC37-A267-D54C-813A-1F2D998B30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322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AF0CD0-AAE4-1881-4BB3-60617E27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6F88-0A9E-944C-A0D3-86F4EECD1BE6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875112-C351-E72E-ACD3-08F8AE92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E56761-1F6B-7D91-02BA-FA7C277B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E7CB1-C146-B048-8B4A-1CA62E4DA0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070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52D35B-C0D5-12A7-DD13-758C4A70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1118-A74D-524F-A5C6-98FECE53CC4A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950870-4E1F-72B0-0843-C8624D11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46944A-3862-DD4B-F63A-6B8FC68B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EC2FE-5CFF-B040-95FE-947BFB02B8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41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3C7E92-399B-AF33-0437-AFBA3BDC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CC8C-A5F6-DF47-A4FE-B10C3575A8A6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F25408-790C-481D-5E83-09880B7A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FA9AF3-18EA-D9EB-0E42-FB6EF14A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B9EEF-835F-3143-B758-82A9A4DF37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087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534E2C-4422-3822-DBF3-D9075809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BD7A4-A59B-8C49-95AD-E09FFE1C17D5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E1ABE2-7E19-17E8-4D26-C9E1AD57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67D271-9E82-6EC4-7382-E3D503EB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BE65-BC57-C943-9A67-DA4F595509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5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0AC0146-F273-68B3-036B-7149D05E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2B6E-0CFD-5544-8999-6EC63AA28EA9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ACBAD05-4ECE-9F3B-5322-1DCE297E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6F16917-0A39-2BAA-9CE8-E62144DC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77526-823F-E443-BC19-643D26AFD8D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061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63CD699-C18D-5C3B-4121-1AF019DC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83CB-87FA-3047-914F-930B804DD291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E76C61D3-DFA5-0863-B3A9-63844606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3EDABDB4-4C9B-42C0-F56C-CDE091CF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32D04-5788-9146-BC1A-5F694A7E8D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184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B26C4534-E766-E28A-3972-0BF09765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B486-4EA1-E142-9B41-B20BB5BB1590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D0967DD-784F-3776-BE62-4EEB39AE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A836B2CC-E3E3-40CD-D48C-0AF8BB3D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098A0-D610-4C46-AE99-C4787A0F2D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788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024810C5-B7A0-A2A9-D03F-FFBDE3EB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DA4AF-5FC9-8043-B63A-B27940AA058C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B1F6BE8F-08EA-818A-8454-FEA17831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A18CAA8-4901-6CC7-74BD-B89BC7F6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2ED06-0429-E34F-BC72-270DF70C06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230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3888D4B-326A-23D2-5691-8290F936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695A-4321-7C49-B81B-182BE4C11C8E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7CDC9B1-5523-BA4B-7DC5-44E32A91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8BD18280-DB1A-B3A9-0BA7-38629093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9B87B-AA60-7C47-8995-138F9DE0EB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062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378B283-F5F3-C5EB-34DE-5BEC8D10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DA18-32B2-C44F-AF9B-2F418EB2E149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18E01A74-A8D4-FC32-62D6-2622A56A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A457AA0-31B0-53BA-7D2A-6D90E1BA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C2F58-8F82-784E-817C-E5E9DF21EF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169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42A9C2CE-CDFC-06F3-0E23-C47C640BB4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92643E80-0D08-AE43-7271-A1CAC2F689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49FB4-372D-F50E-4676-F7FE4EFB6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6DFE74A-E2B3-4A4F-BDB8-3F14003C9AF0}" type="datetimeFigureOut">
              <a:rPr lang="pt-BR" altLang="pt-BR"/>
              <a:pPr>
                <a:defRPr/>
              </a:pPr>
              <a:t>17/08/2023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B6CADD-32E3-0376-54E5-E7DBFDBF4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58A9BA-3365-191F-33F6-DFFA21A9C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A1A0230-8DE7-0D4D-B2C6-D4B5152B39A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6B6C26C-2827-4168-0B52-BD9400AC5537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F0784B9-43B9-77AF-9B28-A014B0A626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2052" name="Imagem 14" descr="F:\PROPESP\SEMINÁRIO_25-11-2011\X SEMINÁRIO\cnpq.png">
            <a:extLst>
              <a:ext uri="{FF2B5EF4-FFF2-40B4-BE49-F238E27FC236}">
                <a16:creationId xmlns:a16="http://schemas.microsoft.com/office/drawing/2014/main" id="{4EDD7466-8B9F-45E0-A3B1-C55293EC7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m 16" descr="CAPES.png">
            <a:extLst>
              <a:ext uri="{FF2B5EF4-FFF2-40B4-BE49-F238E27FC236}">
                <a16:creationId xmlns:a16="http://schemas.microsoft.com/office/drawing/2014/main" id="{F8F67D10-3D9A-13C8-128F-8B7E6BFF0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tângulo 10">
            <a:extLst>
              <a:ext uri="{FF2B5EF4-FFF2-40B4-BE49-F238E27FC236}">
                <a16:creationId xmlns:a16="http://schemas.microsoft.com/office/drawing/2014/main" id="{841B0550-9FE4-9DD2-114C-9B8CAA05E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1916113"/>
            <a:ext cx="8639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cs typeface="Arial" panose="020B0604020202020204" pitchFamily="34" charset="0"/>
              </a:rPr>
              <a:t>TÍTULO DO PROJETO</a:t>
            </a:r>
            <a:endParaRPr lang="pt-BR" altLang="pt-BR" sz="3200"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697747A-5E7F-696C-88B5-735F4EA522BD}"/>
              </a:ext>
            </a:extLst>
          </p:cNvPr>
          <p:cNvSpPr/>
          <p:nvPr/>
        </p:nvSpPr>
        <p:spPr>
          <a:xfrm>
            <a:off x="179388" y="2601914"/>
            <a:ext cx="489585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Bolsista(</a:t>
            </a:r>
            <a:r>
              <a:rPr lang="pt-BR" sz="1800" b="1" dirty="0" err="1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</a:t>
            </a:r>
            <a:r>
              <a:rPr lang="pt-BR" sz="1800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):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rgbClr val="000000"/>
                </a:solidFill>
                <a:highlight>
                  <a:srgbClr val="FFFF00"/>
                </a:highlight>
                <a:latin typeface="Arial" charset="0"/>
                <a:ea typeface="+mn-ea"/>
                <a:cs typeface="Arial" charset="0"/>
              </a:rPr>
              <a:t>Voluntário(</a:t>
            </a:r>
            <a:r>
              <a:rPr lang="pt-BR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Arial" charset="0"/>
                <a:ea typeface="+mn-ea"/>
                <a:cs typeface="Arial" charset="0"/>
              </a:rPr>
              <a:t>s</a:t>
            </a:r>
            <a:r>
              <a:rPr lang="pt-BR" sz="1800" b="1" dirty="0">
                <a:solidFill>
                  <a:srgbClr val="000000"/>
                </a:solidFill>
                <a:highlight>
                  <a:srgbClr val="FFFF00"/>
                </a:highlight>
                <a:latin typeface="Arial" charset="0"/>
                <a:ea typeface="+mn-ea"/>
                <a:cs typeface="Arial" charset="0"/>
              </a:rPr>
              <a:t>)</a:t>
            </a:r>
            <a:r>
              <a:rPr lang="pt-BR" sz="1800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Arial" charset="0"/>
              </a:rPr>
              <a:t>	</a:t>
            </a:r>
            <a:endParaRPr lang="pt-BR" sz="1800" b="1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Orientador: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6" name="Retângulo 10">
            <a:extLst>
              <a:ext uri="{FF2B5EF4-FFF2-40B4-BE49-F238E27FC236}">
                <a16:creationId xmlns:a16="http://schemas.microsoft.com/office/drawing/2014/main" id="{914F6644-5E57-BB7A-9A08-2E60A45AE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0"/>
            <a:ext cx="9117012" cy="181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r"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r"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t-BR" altLang="pt-BR" sz="1600" b="1" dirty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1600" b="1" dirty="0">
                <a:cs typeface="Arial" panose="020B0604020202020204" pitchFamily="34" charset="0"/>
              </a:rPr>
              <a:t>UNIVERSIDADE DO ESTADO DO PARÁ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1600" b="1" dirty="0">
                <a:cs typeface="Arial" panose="020B0604020202020204" pitchFamily="34" charset="0"/>
              </a:rPr>
              <a:t>PRÓ-REITORIA DE PESQUISA E PÓS-GRADUAÇÃO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1600" b="1" dirty="0">
                <a:cs typeface="Arial" panose="020B0604020202020204" pitchFamily="34" charset="0"/>
              </a:rPr>
              <a:t>XII SEMINÁRIO DE INTEGRAÇÃO CIENTÍFICA</a:t>
            </a:r>
          </a:p>
        </p:txBody>
      </p:sp>
      <p:pic>
        <p:nvPicPr>
          <p:cNvPr id="2057" name="Imagem 12" descr="Logo III SIC.png">
            <a:extLst>
              <a:ext uri="{FF2B5EF4-FFF2-40B4-BE49-F238E27FC236}">
                <a16:creationId xmlns:a16="http://schemas.microsoft.com/office/drawing/2014/main" id="{09DAFE90-F55E-6D8F-BC54-5AC11C9419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273050"/>
            <a:ext cx="13049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em 5" descr="Z:\Arquivos da Pesquisa\Banco de Dados Pesquisa\Eventos\II SEMINÁRIO DE INTEGRAÇÃO CIENTÍFICA DA UEPA\Imagens Seminário\uepa-Banner.camisa. folder.JPG">
            <a:extLst>
              <a:ext uri="{FF2B5EF4-FFF2-40B4-BE49-F238E27FC236}">
                <a16:creationId xmlns:a16="http://schemas.microsoft.com/office/drawing/2014/main" id="{ED7D404F-95EC-FDDE-8620-DBCEF39DE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8575"/>
            <a:ext cx="709613" cy="760413"/>
          </a:xfrm>
          <a:prstGeom prst="rect">
            <a:avLst/>
          </a:prstGeom>
          <a:solidFill>
            <a:srgbClr val="B1C4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4" descr="Resultado de imagem para fapespa">
            <a:extLst>
              <a:ext uri="{FF2B5EF4-FFF2-40B4-BE49-F238E27FC236}">
                <a16:creationId xmlns:a16="http://schemas.microsoft.com/office/drawing/2014/main" id="{24090407-7E56-FB7A-5A87-A36CD7D5D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CaixaDeTexto 2">
            <a:extLst>
              <a:ext uri="{FF2B5EF4-FFF2-40B4-BE49-F238E27FC236}">
                <a16:creationId xmlns:a16="http://schemas.microsoft.com/office/drawing/2014/main" id="{E85079BF-EBDF-F698-8D5A-55F0744E1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3" y="4845050"/>
            <a:ext cx="53640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000000"/>
                </a:solidFill>
                <a:cs typeface="Arial" panose="020B0604020202020204" pitchFamily="34" charset="0"/>
              </a:rPr>
              <a:t>Instituição(</a:t>
            </a:r>
            <a:r>
              <a:rPr lang="pt-BR" altLang="pt-BR" sz="1600" b="1" dirty="0" err="1">
                <a:solidFill>
                  <a:srgbClr val="000000"/>
                </a:solidFill>
                <a:cs typeface="Arial" panose="020B0604020202020204" pitchFamily="34" charset="0"/>
              </a:rPr>
              <a:t>ões</a:t>
            </a:r>
            <a:r>
              <a:rPr lang="pt-BR" altLang="pt-BR" sz="1600" b="1" dirty="0">
                <a:solidFill>
                  <a:srgbClr val="000000"/>
                </a:solidFill>
                <a:cs typeface="Arial" panose="020B0604020202020204" pitchFamily="34" charset="0"/>
              </a:rPr>
              <a:t>) de fomento: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000000"/>
                </a:solidFill>
                <a:cs typeface="Arial" panose="020B0604020202020204" pitchFamily="34" charset="0"/>
              </a:rPr>
              <a:t>Nº Parecer CEP: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000000"/>
                </a:solidFill>
                <a:cs typeface="Arial" panose="020B0604020202020204" pitchFamily="34" charset="0"/>
              </a:rPr>
              <a:t>Nº Cadastro no SISGEN:</a:t>
            </a:r>
          </a:p>
        </p:txBody>
      </p:sp>
      <p:pic>
        <p:nvPicPr>
          <p:cNvPr id="2061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41ECFE15-7DAC-2E2B-5A5C-369930669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273050"/>
            <a:ext cx="1733550" cy="63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3" descr="Imagem relacionada">
            <a:extLst>
              <a:ext uri="{FF2B5EF4-FFF2-40B4-BE49-F238E27FC236}">
                <a16:creationId xmlns:a16="http://schemas.microsoft.com/office/drawing/2014/main" id="{D3435D0A-F076-9C80-F79F-B22967411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61050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1C4FC9-0107-40E0-812F-CF5A43C000D4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91DA23E-52C3-165C-1660-89DF2330D9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3076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78043E55-D636-EC65-FA14-9537CECA8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m 14" descr="F:\PROPESP\SEMINÁRIO_25-11-2011\X SEMINÁRIO\cnpq.png">
            <a:extLst>
              <a:ext uri="{FF2B5EF4-FFF2-40B4-BE49-F238E27FC236}">
                <a16:creationId xmlns:a16="http://schemas.microsoft.com/office/drawing/2014/main" id="{38174826-6F11-ADC8-1519-E601D2949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16" descr="CAPES.png">
            <a:extLst>
              <a:ext uri="{FF2B5EF4-FFF2-40B4-BE49-F238E27FC236}">
                <a16:creationId xmlns:a16="http://schemas.microsoft.com/office/drawing/2014/main" id="{8AE50624-8B07-E7F5-4E82-9ABB7E881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tângulo 10">
            <a:extLst>
              <a:ext uri="{FF2B5EF4-FFF2-40B4-BE49-F238E27FC236}">
                <a16:creationId xmlns:a16="http://schemas.microsoft.com/office/drawing/2014/main" id="{7C71EC83-75BE-5E0E-076B-3CC5C5BF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cs typeface="Arial" panose="020B0604020202020204" pitchFamily="34" charset="0"/>
              </a:rPr>
              <a:t>INTRODUÇÃO</a:t>
            </a:r>
            <a:endParaRPr lang="pt-BR" altLang="pt-BR" sz="3200">
              <a:cs typeface="Arial" panose="020B0604020202020204" pitchFamily="34" charset="0"/>
            </a:endParaRPr>
          </a:p>
        </p:txBody>
      </p:sp>
      <p:pic>
        <p:nvPicPr>
          <p:cNvPr id="3080" name="Picture 14" descr="Resultado de imagem para fapespa">
            <a:extLst>
              <a:ext uri="{FF2B5EF4-FFF2-40B4-BE49-F238E27FC236}">
                <a16:creationId xmlns:a16="http://schemas.microsoft.com/office/drawing/2014/main" id="{7BB7BA6C-D918-0885-6B32-4EEB30505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Imagem 12" descr="Logo III SIC.png">
            <a:extLst>
              <a:ext uri="{FF2B5EF4-FFF2-40B4-BE49-F238E27FC236}">
                <a16:creationId xmlns:a16="http://schemas.microsoft.com/office/drawing/2014/main" id="{0EE608FC-C675-BDCB-1010-95FD38130B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3" descr="Imagem relacionada">
            <a:extLst>
              <a:ext uri="{FF2B5EF4-FFF2-40B4-BE49-F238E27FC236}">
                <a16:creationId xmlns:a16="http://schemas.microsoft.com/office/drawing/2014/main" id="{C473AFF5-105E-B65C-B7BE-786772D61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D20F068-0B3E-F7C4-31CC-1537C264C9C0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E112D1F-A33B-AF5B-9EAE-7FD2739C54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4100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26ACDEA1-9C06-FE71-DB36-99CAE4FD6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m 14" descr="F:\PROPESP\SEMINÁRIO_25-11-2011\X SEMINÁRIO\cnpq.png">
            <a:extLst>
              <a:ext uri="{FF2B5EF4-FFF2-40B4-BE49-F238E27FC236}">
                <a16:creationId xmlns:a16="http://schemas.microsoft.com/office/drawing/2014/main" id="{B3344331-3314-EDB4-A386-1B9F8D4C9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16" descr="CAPES.png">
            <a:extLst>
              <a:ext uri="{FF2B5EF4-FFF2-40B4-BE49-F238E27FC236}">
                <a16:creationId xmlns:a16="http://schemas.microsoft.com/office/drawing/2014/main" id="{C2B9A361-45A4-FF42-7CDD-7EB9FBE2D3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tângulo 10">
            <a:extLst>
              <a:ext uri="{FF2B5EF4-FFF2-40B4-BE49-F238E27FC236}">
                <a16:creationId xmlns:a16="http://schemas.microsoft.com/office/drawing/2014/main" id="{0589696E-A19D-B243-73C4-9FBFE8C07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cs typeface="Arial" panose="020B0604020202020204" pitchFamily="34" charset="0"/>
              </a:rPr>
              <a:t>OBJETIVOS</a:t>
            </a:r>
            <a:endParaRPr lang="pt-BR" altLang="pt-BR" sz="3200">
              <a:cs typeface="Arial" panose="020B0604020202020204" pitchFamily="34" charset="0"/>
            </a:endParaRPr>
          </a:p>
        </p:txBody>
      </p:sp>
      <p:pic>
        <p:nvPicPr>
          <p:cNvPr id="4104" name="Picture 14" descr="Resultado de imagem para fapespa">
            <a:extLst>
              <a:ext uri="{FF2B5EF4-FFF2-40B4-BE49-F238E27FC236}">
                <a16:creationId xmlns:a16="http://schemas.microsoft.com/office/drawing/2014/main" id="{243C9A78-85EB-03B7-2F93-FDF836DF5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Imagem 12" descr="Logo III SIC.png">
            <a:extLst>
              <a:ext uri="{FF2B5EF4-FFF2-40B4-BE49-F238E27FC236}">
                <a16:creationId xmlns:a16="http://schemas.microsoft.com/office/drawing/2014/main" id="{0DAEBB19-77C3-B805-699B-34144AF7BB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3" descr="Imagem relacionada">
            <a:extLst>
              <a:ext uri="{FF2B5EF4-FFF2-40B4-BE49-F238E27FC236}">
                <a16:creationId xmlns:a16="http://schemas.microsoft.com/office/drawing/2014/main" id="{1BDF7C28-F433-9482-BD6D-997FB275B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74C26DC-512F-0DFB-4477-5867F289E5EE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2CA3B5D-91D9-286F-536B-814DEF8E70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5124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517B2B8E-FC10-679D-D25B-22474B68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14" descr="F:\PROPESP\SEMINÁRIO_25-11-2011\X SEMINÁRIO\cnpq.png">
            <a:extLst>
              <a:ext uri="{FF2B5EF4-FFF2-40B4-BE49-F238E27FC236}">
                <a16:creationId xmlns:a16="http://schemas.microsoft.com/office/drawing/2014/main" id="{738129F4-73FB-2045-4C03-3A12AEBDE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16" descr="CAPES.png">
            <a:extLst>
              <a:ext uri="{FF2B5EF4-FFF2-40B4-BE49-F238E27FC236}">
                <a16:creationId xmlns:a16="http://schemas.microsoft.com/office/drawing/2014/main" id="{DEEEAC47-3F36-82E9-EFD9-64C96F25F9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tângulo 10">
            <a:extLst>
              <a:ext uri="{FF2B5EF4-FFF2-40B4-BE49-F238E27FC236}">
                <a16:creationId xmlns:a16="http://schemas.microsoft.com/office/drawing/2014/main" id="{8E8C56E6-1282-2A33-55A2-44C8B7C8D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MATERIAIS E MÉTODOS</a:t>
            </a:r>
            <a:endParaRPr lang="pt-BR" altLang="pt-BR" sz="3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5128" name="Picture 14" descr="Resultado de imagem para fapespa">
            <a:extLst>
              <a:ext uri="{FF2B5EF4-FFF2-40B4-BE49-F238E27FC236}">
                <a16:creationId xmlns:a16="http://schemas.microsoft.com/office/drawing/2014/main" id="{BA2D86DB-81F2-66A5-B30D-C990F6E17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Imagem 12" descr="Logo III SIC.png">
            <a:extLst>
              <a:ext uri="{FF2B5EF4-FFF2-40B4-BE49-F238E27FC236}">
                <a16:creationId xmlns:a16="http://schemas.microsoft.com/office/drawing/2014/main" id="{3CC03189-AA42-5BB8-5EB1-DD217A489B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3" descr="Imagem relacionada">
            <a:extLst>
              <a:ext uri="{FF2B5EF4-FFF2-40B4-BE49-F238E27FC236}">
                <a16:creationId xmlns:a16="http://schemas.microsoft.com/office/drawing/2014/main" id="{36FFD500-6699-16F9-C85D-E41DA749F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CFB8397-D4AA-EC24-C7F6-2A3A90343371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B38048BC-961A-6E01-02A8-9BB6509C7E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6148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2166E77D-72BA-0F1C-86F4-F955D3E61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magem 14" descr="F:\PROPESP\SEMINÁRIO_25-11-2011\X SEMINÁRIO\cnpq.png">
            <a:extLst>
              <a:ext uri="{FF2B5EF4-FFF2-40B4-BE49-F238E27FC236}">
                <a16:creationId xmlns:a16="http://schemas.microsoft.com/office/drawing/2014/main" id="{66A033A9-8016-0F9B-2843-ACFB4560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16" descr="CAPES.png">
            <a:extLst>
              <a:ext uri="{FF2B5EF4-FFF2-40B4-BE49-F238E27FC236}">
                <a16:creationId xmlns:a16="http://schemas.microsoft.com/office/drawing/2014/main" id="{1999828E-FB86-214E-9175-4CA08B9AE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tângulo 10">
            <a:extLst>
              <a:ext uri="{FF2B5EF4-FFF2-40B4-BE49-F238E27FC236}">
                <a16:creationId xmlns:a16="http://schemas.microsoft.com/office/drawing/2014/main" id="{9B6F2B5D-6D3E-D01C-40A4-FA605E69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RESULTADOS/DISCUSSÃO</a:t>
            </a:r>
            <a:endParaRPr lang="pt-BR" altLang="pt-BR" sz="3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6152" name="Picture 14" descr="Resultado de imagem para fapespa">
            <a:extLst>
              <a:ext uri="{FF2B5EF4-FFF2-40B4-BE49-F238E27FC236}">
                <a16:creationId xmlns:a16="http://schemas.microsoft.com/office/drawing/2014/main" id="{4AB1DE06-F406-2FF6-E652-21195E9CA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Imagem 12" descr="Logo III SIC.png">
            <a:extLst>
              <a:ext uri="{FF2B5EF4-FFF2-40B4-BE49-F238E27FC236}">
                <a16:creationId xmlns:a16="http://schemas.microsoft.com/office/drawing/2014/main" id="{58187E6D-8123-B731-D7C1-5F34148FC1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3" descr="Imagem relacionada">
            <a:extLst>
              <a:ext uri="{FF2B5EF4-FFF2-40B4-BE49-F238E27FC236}">
                <a16:creationId xmlns:a16="http://schemas.microsoft.com/office/drawing/2014/main" id="{5F664973-414E-243D-94D9-5276FFEAB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CFB8397-D4AA-EC24-C7F6-2A3A90343371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B38048BC-961A-6E01-02A8-9BB6509C7E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6148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2166E77D-72BA-0F1C-86F4-F955D3E61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magem 14" descr="F:\PROPESP\SEMINÁRIO_25-11-2011\X SEMINÁRIO\cnpq.png">
            <a:extLst>
              <a:ext uri="{FF2B5EF4-FFF2-40B4-BE49-F238E27FC236}">
                <a16:creationId xmlns:a16="http://schemas.microsoft.com/office/drawing/2014/main" id="{66A033A9-8016-0F9B-2843-ACFB4560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16" descr="CAPES.png">
            <a:extLst>
              <a:ext uri="{FF2B5EF4-FFF2-40B4-BE49-F238E27FC236}">
                <a16:creationId xmlns:a16="http://schemas.microsoft.com/office/drawing/2014/main" id="{1999828E-FB86-214E-9175-4CA08B9AE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tângulo 10">
            <a:extLst>
              <a:ext uri="{FF2B5EF4-FFF2-40B4-BE49-F238E27FC236}">
                <a16:creationId xmlns:a16="http://schemas.microsoft.com/office/drawing/2014/main" id="{9B6F2B5D-6D3E-D01C-40A4-FA605E69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RESULTADOS/DISCUSSÃO</a:t>
            </a:r>
            <a:endParaRPr lang="pt-BR" altLang="pt-BR" sz="3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6152" name="Picture 14" descr="Resultado de imagem para fapespa">
            <a:extLst>
              <a:ext uri="{FF2B5EF4-FFF2-40B4-BE49-F238E27FC236}">
                <a16:creationId xmlns:a16="http://schemas.microsoft.com/office/drawing/2014/main" id="{4AB1DE06-F406-2FF6-E652-21195E9CA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Imagem 12" descr="Logo III SIC.png">
            <a:extLst>
              <a:ext uri="{FF2B5EF4-FFF2-40B4-BE49-F238E27FC236}">
                <a16:creationId xmlns:a16="http://schemas.microsoft.com/office/drawing/2014/main" id="{58187E6D-8123-B731-D7C1-5F34148FC1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3" descr="Imagem relacionada">
            <a:extLst>
              <a:ext uri="{FF2B5EF4-FFF2-40B4-BE49-F238E27FC236}">
                <a16:creationId xmlns:a16="http://schemas.microsoft.com/office/drawing/2014/main" id="{5F664973-414E-243D-94D9-5276FFEAB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40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6ECE085-7CC2-CCED-398E-D387A2572353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FB04515-78B7-F594-7216-EEBF8F1F0C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7172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7C697DF2-E562-4006-C4E4-A72A67522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14" descr="F:\PROPESP\SEMINÁRIO_25-11-2011\X SEMINÁRIO\cnpq.png">
            <a:extLst>
              <a:ext uri="{FF2B5EF4-FFF2-40B4-BE49-F238E27FC236}">
                <a16:creationId xmlns:a16="http://schemas.microsoft.com/office/drawing/2014/main" id="{7E2BB0AE-CE58-8FA4-23DE-8FEBBB47F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16" descr="CAPES.png">
            <a:extLst>
              <a:ext uri="{FF2B5EF4-FFF2-40B4-BE49-F238E27FC236}">
                <a16:creationId xmlns:a16="http://schemas.microsoft.com/office/drawing/2014/main" id="{2B4D6622-3F83-62F2-32A9-BDD67E86A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tângulo 10">
            <a:extLst>
              <a:ext uri="{FF2B5EF4-FFF2-40B4-BE49-F238E27FC236}">
                <a16:creationId xmlns:a16="http://schemas.microsoft.com/office/drawing/2014/main" id="{5863F8AD-F7C3-4259-5F84-319541388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0800"/>
            <a:ext cx="863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00"/>
                </a:solidFill>
                <a:cs typeface="Arial" panose="020B0604020202020204" pitchFamily="34" charset="0"/>
              </a:rPr>
              <a:t>CONCLUSÃO</a:t>
            </a:r>
            <a:endParaRPr lang="pt-BR" altLang="pt-BR" sz="3200">
              <a:cs typeface="Arial" panose="020B0604020202020204" pitchFamily="34" charset="0"/>
            </a:endParaRPr>
          </a:p>
        </p:txBody>
      </p:sp>
      <p:pic>
        <p:nvPicPr>
          <p:cNvPr id="7176" name="Picture 14" descr="Resultado de imagem para fapespa">
            <a:extLst>
              <a:ext uri="{FF2B5EF4-FFF2-40B4-BE49-F238E27FC236}">
                <a16:creationId xmlns:a16="http://schemas.microsoft.com/office/drawing/2014/main" id="{56003380-299C-E21C-F6EC-8619928B4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Imagem 12" descr="Logo III SIC.png">
            <a:extLst>
              <a:ext uri="{FF2B5EF4-FFF2-40B4-BE49-F238E27FC236}">
                <a16:creationId xmlns:a16="http://schemas.microsoft.com/office/drawing/2014/main" id="{F2A8BFBA-AD73-742F-B2B7-A4112CBF4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Imagem relacionada">
            <a:extLst>
              <a:ext uri="{FF2B5EF4-FFF2-40B4-BE49-F238E27FC236}">
                <a16:creationId xmlns:a16="http://schemas.microsoft.com/office/drawing/2014/main" id="{84F388F6-14E4-87AF-D322-EE47D0EED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325F559-C140-935E-822C-E0698D6C2916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91487F8-C03B-D9EE-529C-86D7A44C02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8196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5EE63CEB-A34A-6479-D3FD-AA222DAA8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agem 14" descr="F:\PROPESP\SEMINÁRIO_25-11-2011\X SEMINÁRIO\cnpq.png">
            <a:extLst>
              <a:ext uri="{FF2B5EF4-FFF2-40B4-BE49-F238E27FC236}">
                <a16:creationId xmlns:a16="http://schemas.microsoft.com/office/drawing/2014/main" id="{DAE57F96-FBBC-A2A2-F893-F70689AB2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16" descr="CAPES.png">
            <a:extLst>
              <a:ext uri="{FF2B5EF4-FFF2-40B4-BE49-F238E27FC236}">
                <a16:creationId xmlns:a16="http://schemas.microsoft.com/office/drawing/2014/main" id="{5542D6CC-FFC5-C878-88DE-1293A43F0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4" descr="Resultado de imagem para fapespa">
            <a:extLst>
              <a:ext uri="{FF2B5EF4-FFF2-40B4-BE49-F238E27FC236}">
                <a16:creationId xmlns:a16="http://schemas.microsoft.com/office/drawing/2014/main" id="{59622B7A-AF49-79CB-B965-5AC4448B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m 12" descr="Logo III SIC.png">
            <a:extLst>
              <a:ext uri="{FF2B5EF4-FFF2-40B4-BE49-F238E27FC236}">
                <a16:creationId xmlns:a16="http://schemas.microsoft.com/office/drawing/2014/main" id="{EA2020EC-2B4C-EE67-86F1-8977764CD2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3" descr="Imagem relacionada">
            <a:extLst>
              <a:ext uri="{FF2B5EF4-FFF2-40B4-BE49-F238E27FC236}">
                <a16:creationId xmlns:a16="http://schemas.microsoft.com/office/drawing/2014/main" id="{FE6C9322-EC5F-A378-9E16-DA148CCF5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Retângulo 10">
            <a:extLst>
              <a:ext uri="{FF2B5EF4-FFF2-40B4-BE49-F238E27FC236}">
                <a16:creationId xmlns:a16="http://schemas.microsoft.com/office/drawing/2014/main" id="{3F1B3437-BE86-5F8A-52C8-A997212A1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0800"/>
            <a:ext cx="576262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 dirty="0">
                <a:solidFill>
                  <a:srgbClr val="000000"/>
                </a:solidFill>
                <a:cs typeface="Arial" panose="020B0604020202020204" pitchFamily="34" charset="0"/>
              </a:rPr>
              <a:t>PRODUTOS</a:t>
            </a:r>
            <a:r>
              <a:rPr lang="pt-BR" altLang="pt-BR" sz="5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pt-BR" altLang="pt-BR" sz="1400" b="1" dirty="0">
                <a:solidFill>
                  <a:srgbClr val="000000"/>
                </a:solidFill>
                <a:cs typeface="Arial" panose="020B0604020202020204" pitchFamily="34" charset="0"/>
              </a:rPr>
              <a:t>(relacione aqui os produtos científicos originários desta pesquisa, tais como: publicações, apresentação oral, pôster...)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A242546-0FD3-42FB-E971-53C11FED711D}"/>
              </a:ext>
            </a:extLst>
          </p:cNvPr>
          <p:cNvSpPr/>
          <p:nvPr/>
        </p:nvSpPr>
        <p:spPr>
          <a:xfrm>
            <a:off x="12700" y="5732463"/>
            <a:ext cx="9144000" cy="1125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6281FE5D-6047-D3AD-7DE1-426F6A88F0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2700" y="5732463"/>
            <a:ext cx="91567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</p:cxnSp>
      <p:pic>
        <p:nvPicPr>
          <p:cNvPr id="9220" name="Picture 6" descr="C:\Documents and Settings\propespgeral.REITORIA.000\Meus documentos\Minhas imagens\LOGOS\PROPESP.png">
            <a:extLst>
              <a:ext uri="{FF2B5EF4-FFF2-40B4-BE49-F238E27FC236}">
                <a16:creationId xmlns:a16="http://schemas.microsoft.com/office/drawing/2014/main" id="{0E1CDED5-4977-B390-4C96-7496A5886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109538"/>
            <a:ext cx="173355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Imagem 14" descr="F:\PROPESP\SEMINÁRIO_25-11-2011\X SEMINÁRIO\cnpq.png">
            <a:extLst>
              <a:ext uri="{FF2B5EF4-FFF2-40B4-BE49-F238E27FC236}">
                <a16:creationId xmlns:a16="http://schemas.microsoft.com/office/drawing/2014/main" id="{3D3FD20C-ED8A-2385-631B-AB4B9780A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949950"/>
            <a:ext cx="1366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16" descr="CAPES.png">
            <a:extLst>
              <a:ext uri="{FF2B5EF4-FFF2-40B4-BE49-F238E27FC236}">
                <a16:creationId xmlns:a16="http://schemas.microsoft.com/office/drawing/2014/main" id="{C78D4B07-BB51-2081-C395-D8D1FCF4F4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897563"/>
            <a:ext cx="86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4" descr="Resultado de imagem para fapespa">
            <a:extLst>
              <a:ext uri="{FF2B5EF4-FFF2-40B4-BE49-F238E27FC236}">
                <a16:creationId xmlns:a16="http://schemas.microsoft.com/office/drawing/2014/main" id="{91A47264-2FE1-DD55-B972-A2052AE80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6925"/>
            <a:ext cx="17335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Imagem 12" descr="Logo III SIC.png">
            <a:extLst>
              <a:ext uri="{FF2B5EF4-FFF2-40B4-BE49-F238E27FC236}">
                <a16:creationId xmlns:a16="http://schemas.microsoft.com/office/drawing/2014/main" id="{E29E5B94-AC6A-15B4-EAEF-A51FC34F65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4138"/>
            <a:ext cx="12985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3" descr="Imagem relacionada">
            <a:extLst>
              <a:ext uri="{FF2B5EF4-FFF2-40B4-BE49-F238E27FC236}">
                <a16:creationId xmlns:a16="http://schemas.microsoft.com/office/drawing/2014/main" id="{F68BC7FA-DB75-E601-1BFE-F1FD203E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 b="27333"/>
          <a:stretch>
            <a:fillRect/>
          </a:stretch>
        </p:blipFill>
        <p:spPr bwMode="auto">
          <a:xfrm>
            <a:off x="2627313" y="5876925"/>
            <a:ext cx="1524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Retângulo 10">
            <a:extLst>
              <a:ext uri="{FF2B5EF4-FFF2-40B4-BE49-F238E27FC236}">
                <a16:creationId xmlns:a16="http://schemas.microsoft.com/office/drawing/2014/main" id="{95278837-8353-2014-78A1-D1D1D878B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0800"/>
            <a:ext cx="5762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 dirty="0">
                <a:solidFill>
                  <a:srgbClr val="000000"/>
                </a:solidFill>
                <a:cs typeface="Arial" panose="020B0604020202020204" pitchFamily="34" charset="0"/>
              </a:rPr>
              <a:t>REFERÊNCIAS</a:t>
            </a:r>
            <a:endParaRPr lang="pt-BR" altLang="pt-B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79</Words>
  <Application>Microsoft Macintosh PowerPoint</Application>
  <PresentationFormat>Apresentação na tela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propespgeral</dc:creator>
  <cp:lastModifiedBy>Anibal Brito</cp:lastModifiedBy>
  <cp:revision>76</cp:revision>
  <dcterms:created xsi:type="dcterms:W3CDTF">2012-09-18T14:05:22Z</dcterms:created>
  <dcterms:modified xsi:type="dcterms:W3CDTF">2023-08-17T14:41:48Z</dcterms:modified>
</cp:coreProperties>
</file>