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7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2.pn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40" Type="http://schemas.openxmlformats.org/officeDocument/2006/relationships/image" Target="../media/image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 descr="F:\PROPESP\SEMINÁRIO_25-11-2011\X SEMINÁRIO\cnpq.png"/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" b="600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 descr="CAPES.png"/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9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-29115" y="-211966"/>
            <a:ext cx="9759527" cy="2473394"/>
            <a:chOff x="0" y="0"/>
            <a:chExt cx="3833616" cy="8742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 descr="Z:\Arquivos da Pesquisa\Banco de Dados Pesquisa\Eventos\II SEMINÁRIO DE INTEGRAÇÃO CIENTÍFICA DA UEPA\Imagens Seminário\uepa-Banner.camisa. folder.JPG"/>
          <p:cNvSpPr/>
          <p:nvPr/>
        </p:nvSpPr>
        <p:spPr>
          <a:xfrm>
            <a:off x="4423590" y="107549"/>
            <a:ext cx="906421" cy="971310"/>
          </a:xfrm>
          <a:custGeom>
            <a:avLst/>
            <a:gdLst/>
            <a:ahLst/>
            <a:cxnLst/>
            <a:rect l="l" t="t" r="r" b="b"/>
            <a:pathLst>
              <a:path w="906421" h="971310">
                <a:moveTo>
                  <a:pt x="0" y="0"/>
                </a:moveTo>
                <a:lnTo>
                  <a:pt x="906420" y="0"/>
                </a:lnTo>
                <a:lnTo>
                  <a:pt x="906420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1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 descr="Resultado de imagem para fapespa"/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318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4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4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600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600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Freeform 33"/>
          <p:cNvSpPr/>
          <p:nvPr/>
        </p:nvSpPr>
        <p:spPr>
          <a:xfrm>
            <a:off x="32597" y="2886655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TextBox 34"/>
          <p:cNvSpPr txBox="1"/>
          <p:nvPr/>
        </p:nvSpPr>
        <p:spPr>
          <a:xfrm>
            <a:off x="407643" y="2877130"/>
            <a:ext cx="8938314" cy="280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5"/>
              </a:lnSpc>
            </a:pPr>
            <a:r>
              <a:rPr lang="en-US" sz="1500" b="1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BOLSISTA(S): </a:t>
            </a:r>
          </a:p>
          <a:p>
            <a:pPr algn="l">
              <a:lnSpc>
                <a:spcPts val="1965"/>
              </a:lnSpc>
            </a:pPr>
            <a:endParaRPr lang="en-US" sz="1500" b="1">
              <a:solidFill>
                <a:srgbClr val="545454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1965"/>
              </a:lnSpc>
            </a:pPr>
            <a:r>
              <a:rPr lang="en-US" sz="1500" b="1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VOLUNTÁRIO(S):</a:t>
            </a:r>
          </a:p>
          <a:p>
            <a:pPr algn="l">
              <a:lnSpc>
                <a:spcPts val="1965"/>
              </a:lnSpc>
            </a:pPr>
            <a:r>
              <a:rPr lang="en-US" sz="1500" b="1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</a:t>
            </a:r>
          </a:p>
          <a:p>
            <a:pPr algn="l">
              <a:lnSpc>
                <a:spcPts val="1965"/>
              </a:lnSpc>
            </a:pPr>
            <a:r>
              <a:rPr lang="en-US" sz="1500" b="1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ORIENTADOR:</a:t>
            </a:r>
          </a:p>
          <a:p>
            <a:pPr algn="l">
              <a:lnSpc>
                <a:spcPts val="1965"/>
              </a:lnSpc>
            </a:pPr>
            <a:endParaRPr lang="en-US" sz="1500" b="1">
              <a:solidFill>
                <a:srgbClr val="545454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1965"/>
              </a:lnSpc>
            </a:pPr>
            <a:r>
              <a:rPr lang="en-US" sz="1500" b="1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NSTITUIÇÃO(ÕES) DE FOMENTO: </a:t>
            </a:r>
          </a:p>
          <a:p>
            <a:pPr algn="l">
              <a:lnSpc>
                <a:spcPts val="1965"/>
              </a:lnSpc>
            </a:pPr>
            <a:endParaRPr lang="en-US" sz="1500" b="1">
              <a:solidFill>
                <a:srgbClr val="545454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  <a:p>
            <a:pPr algn="l">
              <a:lnSpc>
                <a:spcPts val="1965"/>
              </a:lnSpc>
            </a:pPr>
            <a:r>
              <a:rPr lang="en-US" sz="1500" b="1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Nº PARECER CEP:</a:t>
            </a:r>
          </a:p>
          <a:p>
            <a:pPr algn="l">
              <a:lnSpc>
                <a:spcPts val="1965"/>
              </a:lnSpc>
            </a:pPr>
            <a:r>
              <a:rPr lang="en-US" sz="1500" b="1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 </a:t>
            </a:r>
          </a:p>
          <a:p>
            <a:pPr algn="l">
              <a:lnSpc>
                <a:spcPts val="1965"/>
              </a:lnSpc>
            </a:pPr>
            <a:r>
              <a:rPr lang="en-US" sz="1500" b="1">
                <a:solidFill>
                  <a:srgbClr val="545454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Nº CADASTRO NO SISGEN:</a:t>
            </a:r>
          </a:p>
        </p:txBody>
      </p:sp>
      <p:sp>
        <p:nvSpPr>
          <p:cNvPr id="35" name="Freeform 35"/>
          <p:cNvSpPr/>
          <p:nvPr/>
        </p:nvSpPr>
        <p:spPr>
          <a:xfrm>
            <a:off x="32597" y="3376763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32597" y="3868637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32597" y="4379561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32597" y="4871435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32597" y="5363309"/>
            <a:ext cx="301374" cy="301374"/>
          </a:xfrm>
          <a:custGeom>
            <a:avLst/>
            <a:gdLst/>
            <a:ahLst/>
            <a:cxnLst/>
            <a:rect l="l" t="t" r="r" b="b"/>
            <a:pathLst>
              <a:path w="301374" h="301374">
                <a:moveTo>
                  <a:pt x="0" y="0"/>
                </a:moveTo>
                <a:lnTo>
                  <a:pt x="301374" y="0"/>
                </a:lnTo>
                <a:lnTo>
                  <a:pt x="301374" y="301374"/>
                </a:lnTo>
                <a:lnTo>
                  <a:pt x="0" y="301374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TextBox 40"/>
          <p:cNvSpPr txBox="1"/>
          <p:nvPr/>
        </p:nvSpPr>
        <p:spPr>
          <a:xfrm>
            <a:off x="13547" y="1138762"/>
            <a:ext cx="9759526" cy="10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104F8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UNIVERSIDADE DO ESTADO DO PARÁ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104F8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PRÓ-REITORIA DE PESQUISA E PÓS-GRADUAÇÃO</a:t>
            </a:r>
          </a:p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104F8B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XIII SEMINÁRIO DE INTEGRAÇÃO CIENTÍFICA</a:t>
            </a:r>
          </a:p>
          <a:p>
            <a:pPr algn="ctr">
              <a:lnSpc>
                <a:spcPts val="2100"/>
              </a:lnSpc>
            </a:pPr>
            <a:endParaRPr lang="en-US" sz="1500" dirty="0">
              <a:solidFill>
                <a:srgbClr val="104F8B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547" y="2346960"/>
            <a:ext cx="971734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u="none" strike="noStrike" dirty="0">
                <a:solidFill>
                  <a:srgbClr val="545454"/>
                </a:solidFill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TÍTULO DO PROJETO</a:t>
            </a:r>
          </a:p>
        </p:txBody>
      </p:sp>
      <p:pic>
        <p:nvPicPr>
          <p:cNvPr id="1026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E72FAA36-4CF9-35EC-698A-96F654B9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545454"/>
                </a:solidFill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INTRODUÇÃO</a:t>
            </a:r>
            <a:endParaRPr lang="en-US" sz="3200" b="1" dirty="0">
              <a:solidFill>
                <a:srgbClr val="545454"/>
              </a:solidFill>
              <a:latin typeface="Arial" panose="020B0604020202020204" pitchFamily="34" charset="0"/>
              <a:ea typeface="Nunito Bold"/>
              <a:cs typeface="Arial" panose="020B0604020202020204" pitchFamily="34" charset="0"/>
              <a:sym typeface="Nunito Bold"/>
            </a:endParaRP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OBJETIVOS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7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MATERIAIS E MÉTODOS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2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RESULTADOS/DISCUSSÃO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8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RESULTADOS/DISCUSSÃO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3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CONCLUSÃO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8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74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PRODUTOS</a:t>
            </a:r>
          </a:p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pt-BR" alt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(relacione aqui os produtos científicos originários desta </a:t>
            </a:r>
          </a:p>
          <a:p>
            <a:pPr algn="ctr">
              <a:lnSpc>
                <a:spcPts val="1200"/>
              </a:lnSpc>
              <a:spcBef>
                <a:spcPct val="0"/>
              </a:spcBef>
            </a:pPr>
            <a:r>
              <a:rPr lang="pt-BR" alt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pesquisa, tais como: publicações, apresentação oral, pôster...)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BC8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7E73A7-D4F5-57DC-D93F-7FC038CFFC91}"/>
              </a:ext>
            </a:extLst>
          </p:cNvPr>
          <p:cNvGrpSpPr/>
          <p:nvPr/>
        </p:nvGrpSpPr>
        <p:grpSpPr>
          <a:xfrm>
            <a:off x="-29115" y="6043801"/>
            <a:ext cx="9759527" cy="1316729"/>
            <a:chOff x="0" y="0"/>
            <a:chExt cx="3833616" cy="87429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92D958-A72E-15D2-4962-DF56FEEC73C0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57150" cap="sq">
              <a:gradFill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7758A5-38F3-9FD6-9806-9651549AFE1E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2BBCD74C-785C-DC44-6B18-50E3DF8FE5E2}"/>
              </a:ext>
            </a:extLst>
          </p:cNvPr>
          <p:cNvGrpSpPr/>
          <p:nvPr/>
        </p:nvGrpSpPr>
        <p:grpSpPr>
          <a:xfrm>
            <a:off x="-5927" y="-211966"/>
            <a:ext cx="9759527" cy="1517595"/>
            <a:chOff x="0" y="0"/>
            <a:chExt cx="3833616" cy="87429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8E86FB3-34C2-1C0A-F0D2-F51FF0154B09}"/>
                </a:ext>
              </a:extLst>
            </p:cNvPr>
            <p:cNvSpPr/>
            <p:nvPr/>
          </p:nvSpPr>
          <p:spPr>
            <a:xfrm>
              <a:off x="0" y="0"/>
              <a:ext cx="3833616" cy="874295"/>
            </a:xfrm>
            <a:custGeom>
              <a:avLst/>
              <a:gdLst/>
              <a:ahLst/>
              <a:cxnLst/>
              <a:rect l="l" t="t" r="r" b="b"/>
              <a:pathLst>
                <a:path w="3833616" h="874295">
                  <a:moveTo>
                    <a:pt x="0" y="0"/>
                  </a:moveTo>
                  <a:lnTo>
                    <a:pt x="3833616" y="0"/>
                  </a:lnTo>
                  <a:lnTo>
                    <a:pt x="3833616" y="874295"/>
                  </a:lnTo>
                  <a:lnTo>
                    <a:pt x="0" y="874295"/>
                  </a:lnTo>
                  <a:close/>
                </a:path>
              </a:pathLst>
            </a:custGeom>
            <a:gradFill rotWithShape="1">
              <a:gsLst>
                <a:gs pos="0">
                  <a:srgbClr val="7BC8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57150" cap="sq">
              <a:gradFill>
                <a:gsLst>
                  <a:gs pos="0">
                    <a:srgbClr val="004AAD">
                      <a:alpha val="100000"/>
                    </a:srgbClr>
                  </a:gs>
                  <a:gs pos="100000">
                    <a:srgbClr val="5DE0E6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DF8DD8A6-A90D-2CBD-CCE4-F1E823A8C316}"/>
                </a:ext>
              </a:extLst>
            </p:cNvPr>
            <p:cNvSpPr txBox="1"/>
            <p:nvPr/>
          </p:nvSpPr>
          <p:spPr>
            <a:xfrm>
              <a:off x="0" y="-28575"/>
              <a:ext cx="3833616" cy="902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 descr="Logo III SIC.png"/>
          <p:cNvSpPr/>
          <p:nvPr/>
        </p:nvSpPr>
        <p:spPr>
          <a:xfrm>
            <a:off x="160633" y="196028"/>
            <a:ext cx="1228333" cy="971310"/>
          </a:xfrm>
          <a:custGeom>
            <a:avLst/>
            <a:gdLst/>
            <a:ahLst/>
            <a:cxnLst/>
            <a:rect l="l" t="t" r="r" b="b"/>
            <a:pathLst>
              <a:path w="1228333" h="971310">
                <a:moveTo>
                  <a:pt x="0" y="0"/>
                </a:moveTo>
                <a:lnTo>
                  <a:pt x="1228333" y="0"/>
                </a:lnTo>
                <a:lnTo>
                  <a:pt x="1228333" y="971309"/>
                </a:lnTo>
                <a:lnTo>
                  <a:pt x="0" y="9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 descr="C:\Documents and Settings\propespgeral.REITORIA.000\Meus documentos\Minhas imagens\LOGOS\PROPESP.png"/>
          <p:cNvSpPr/>
          <p:nvPr/>
        </p:nvSpPr>
        <p:spPr>
          <a:xfrm>
            <a:off x="7648902" y="196028"/>
            <a:ext cx="2013259" cy="738236"/>
          </a:xfrm>
          <a:custGeom>
            <a:avLst/>
            <a:gdLst/>
            <a:ahLst/>
            <a:cxnLst/>
            <a:rect l="l" t="t" r="r" b="b"/>
            <a:pathLst>
              <a:path w="2013259" h="738236">
                <a:moveTo>
                  <a:pt x="0" y="0"/>
                </a:moveTo>
                <a:lnTo>
                  <a:pt x="2013259" y="0"/>
                </a:lnTo>
                <a:lnTo>
                  <a:pt x="2013259" y="738235"/>
                </a:lnTo>
                <a:lnTo>
                  <a:pt x="0" y="738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18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152415" y="2242610"/>
            <a:ext cx="10049270" cy="4137920"/>
            <a:chOff x="0" y="0"/>
            <a:chExt cx="13399027" cy="5517227"/>
          </a:xfrm>
        </p:grpSpPr>
        <p:sp>
          <p:nvSpPr>
            <p:cNvPr id="16" name="Freeform 16"/>
            <p:cNvSpPr/>
            <p:nvPr/>
          </p:nvSpPr>
          <p:spPr>
            <a:xfrm rot="518325">
              <a:off x="11420045" y="3550452"/>
              <a:ext cx="1684570" cy="1423461"/>
            </a:xfrm>
            <a:custGeom>
              <a:avLst/>
              <a:gdLst/>
              <a:ahLst/>
              <a:cxnLst/>
              <a:rect l="l" t="t" r="r" b="b"/>
              <a:pathLst>
                <a:path w="1684570" h="1423461">
                  <a:moveTo>
                    <a:pt x="0" y="0"/>
                  </a:moveTo>
                  <a:lnTo>
                    <a:pt x="1684570" y="0"/>
                  </a:lnTo>
                  <a:lnTo>
                    <a:pt x="1684570" y="1423461"/>
                  </a:lnTo>
                  <a:lnTo>
                    <a:pt x="0" y="1423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9622584" y="3631575"/>
              <a:ext cx="1206693" cy="1206693"/>
            </a:xfrm>
            <a:custGeom>
              <a:avLst/>
              <a:gdLst/>
              <a:ahLst/>
              <a:cxnLst/>
              <a:rect l="l" t="t" r="r" b="b"/>
              <a:pathLst>
                <a:path w="1206693" h="1206693">
                  <a:moveTo>
                    <a:pt x="0" y="0"/>
                  </a:moveTo>
                  <a:lnTo>
                    <a:pt x="1206693" y="0"/>
                  </a:lnTo>
                  <a:lnTo>
                    <a:pt x="1206693" y="1206693"/>
                  </a:lnTo>
                  <a:lnTo>
                    <a:pt x="0" y="120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 rot="947923">
              <a:off x="8209011" y="3926091"/>
              <a:ext cx="1105353" cy="1035347"/>
            </a:xfrm>
            <a:custGeom>
              <a:avLst/>
              <a:gdLst/>
              <a:ahLst/>
              <a:cxnLst/>
              <a:rect l="l" t="t" r="r" b="b"/>
              <a:pathLst>
                <a:path w="1105353" h="1035347">
                  <a:moveTo>
                    <a:pt x="0" y="0"/>
                  </a:moveTo>
                  <a:lnTo>
                    <a:pt x="1105353" y="0"/>
                  </a:lnTo>
                  <a:lnTo>
                    <a:pt x="1105353" y="1035347"/>
                  </a:lnTo>
                  <a:lnTo>
                    <a:pt x="0" y="103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1636579">
              <a:off x="12027009" y="2410817"/>
              <a:ext cx="1165754" cy="1183007"/>
            </a:xfrm>
            <a:custGeom>
              <a:avLst/>
              <a:gdLst/>
              <a:ahLst/>
              <a:cxnLst/>
              <a:rect l="l" t="t" r="r" b="b"/>
              <a:pathLst>
                <a:path w="1165754" h="1183007">
                  <a:moveTo>
                    <a:pt x="0" y="0"/>
                  </a:moveTo>
                  <a:lnTo>
                    <a:pt x="1165755" y="0"/>
                  </a:lnTo>
                  <a:lnTo>
                    <a:pt x="1165755" y="1183007"/>
                  </a:lnTo>
                  <a:lnTo>
                    <a:pt x="0" y="1183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4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829277" y="2487366"/>
              <a:ext cx="986840" cy="1029909"/>
            </a:xfrm>
            <a:custGeom>
              <a:avLst/>
              <a:gdLst/>
              <a:ahLst/>
              <a:cxnLst/>
              <a:rect l="l" t="t" r="r" b="b"/>
              <a:pathLst>
                <a:path w="986840" h="1029909">
                  <a:moveTo>
                    <a:pt x="0" y="0"/>
                  </a:moveTo>
                  <a:lnTo>
                    <a:pt x="986839" y="0"/>
                  </a:lnTo>
                  <a:lnTo>
                    <a:pt x="986839" y="1029909"/>
                  </a:lnTo>
                  <a:lnTo>
                    <a:pt x="0" y="102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4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11745" y="3713521"/>
              <a:ext cx="1362200" cy="1297805"/>
            </a:xfrm>
            <a:custGeom>
              <a:avLst/>
              <a:gdLst/>
              <a:ahLst/>
              <a:cxnLst/>
              <a:rect l="l" t="t" r="r" b="b"/>
              <a:pathLst>
                <a:path w="1362200" h="1297805">
                  <a:moveTo>
                    <a:pt x="0" y="0"/>
                  </a:moveTo>
                  <a:lnTo>
                    <a:pt x="1362200" y="0"/>
                  </a:lnTo>
                  <a:lnTo>
                    <a:pt x="1362200" y="1297805"/>
                  </a:lnTo>
                  <a:lnTo>
                    <a:pt x="0" y="1297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4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149487" y="998447"/>
              <a:ext cx="1027618" cy="1035146"/>
            </a:xfrm>
            <a:custGeom>
              <a:avLst/>
              <a:gdLst/>
              <a:ahLst/>
              <a:cxnLst/>
              <a:rect l="l" t="t" r="r" b="b"/>
              <a:pathLst>
                <a:path w="1027618" h="1035146">
                  <a:moveTo>
                    <a:pt x="0" y="0"/>
                  </a:moveTo>
                  <a:lnTo>
                    <a:pt x="1027618" y="0"/>
                  </a:lnTo>
                  <a:lnTo>
                    <a:pt x="1027618" y="1035147"/>
                  </a:lnTo>
                  <a:lnTo>
                    <a:pt x="0" y="103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4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10552475" y="0"/>
              <a:ext cx="2536543" cy="1737532"/>
            </a:xfrm>
            <a:custGeom>
              <a:avLst/>
              <a:gdLst/>
              <a:ahLst/>
              <a:cxnLst/>
              <a:rect l="l" t="t" r="r" b="b"/>
              <a:pathLst>
                <a:path w="2536543" h="1737532">
                  <a:moveTo>
                    <a:pt x="0" y="0"/>
                  </a:moveTo>
                  <a:lnTo>
                    <a:pt x="2536542" y="0"/>
                  </a:lnTo>
                  <a:lnTo>
                    <a:pt x="2536542" y="1737532"/>
                  </a:lnTo>
                  <a:lnTo>
                    <a:pt x="0" y="173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4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9247436" y="1642627"/>
              <a:ext cx="1376959" cy="1376959"/>
            </a:xfrm>
            <a:custGeom>
              <a:avLst/>
              <a:gdLst/>
              <a:ahLst/>
              <a:cxnLst/>
              <a:rect l="l" t="t" r="r" b="b"/>
              <a:pathLst>
                <a:path w="1376959" h="1376959">
                  <a:moveTo>
                    <a:pt x="0" y="0"/>
                  </a:moveTo>
                  <a:lnTo>
                    <a:pt x="1376959" y="0"/>
                  </a:lnTo>
                  <a:lnTo>
                    <a:pt x="1376959" y="1376959"/>
                  </a:lnTo>
                  <a:lnTo>
                    <a:pt x="0" y="1376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4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7357406" y="2216907"/>
              <a:ext cx="1404281" cy="1458993"/>
            </a:xfrm>
            <a:custGeom>
              <a:avLst/>
              <a:gdLst/>
              <a:ahLst/>
              <a:cxnLst/>
              <a:rect l="l" t="t" r="r" b="b"/>
              <a:pathLst>
                <a:path w="1404281" h="1458993">
                  <a:moveTo>
                    <a:pt x="0" y="0"/>
                  </a:moveTo>
                  <a:lnTo>
                    <a:pt x="1404282" y="0"/>
                  </a:lnTo>
                  <a:lnTo>
                    <a:pt x="1404282" y="1458994"/>
                  </a:lnTo>
                  <a:lnTo>
                    <a:pt x="0" y="145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400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28709" y="15482"/>
              <a:ext cx="3015603" cy="1059231"/>
            </a:xfrm>
            <a:custGeom>
              <a:avLst/>
              <a:gdLst/>
              <a:ahLst/>
              <a:cxnLst/>
              <a:rect l="l" t="t" r="r" b="b"/>
              <a:pathLst>
                <a:path w="3015603" h="1059231">
                  <a:moveTo>
                    <a:pt x="0" y="0"/>
                  </a:moveTo>
                  <a:lnTo>
                    <a:pt x="3015603" y="0"/>
                  </a:lnTo>
                  <a:lnTo>
                    <a:pt x="3015603" y="1059230"/>
                  </a:lnTo>
                  <a:lnTo>
                    <a:pt x="0" y="105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400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4021205" y="571189"/>
              <a:ext cx="1151907" cy="1525704"/>
            </a:xfrm>
            <a:custGeom>
              <a:avLst/>
              <a:gdLst/>
              <a:ahLst/>
              <a:cxnLst/>
              <a:rect l="l" t="t" r="r" b="b"/>
              <a:pathLst>
                <a:path w="1151907" h="1525704">
                  <a:moveTo>
                    <a:pt x="0" y="0"/>
                  </a:moveTo>
                  <a:lnTo>
                    <a:pt x="1151906" y="0"/>
                  </a:lnTo>
                  <a:lnTo>
                    <a:pt x="1151906" y="1525705"/>
                  </a:lnTo>
                  <a:lnTo>
                    <a:pt x="0" y="1525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400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450004" y="1692521"/>
              <a:ext cx="1331589" cy="1309800"/>
            </a:xfrm>
            <a:custGeom>
              <a:avLst/>
              <a:gdLst/>
              <a:ahLst/>
              <a:cxnLst/>
              <a:rect l="l" t="t" r="r" b="b"/>
              <a:pathLst>
                <a:path w="1331589" h="1309800">
                  <a:moveTo>
                    <a:pt x="0" y="0"/>
                  </a:moveTo>
                  <a:lnTo>
                    <a:pt x="1331589" y="0"/>
                  </a:lnTo>
                  <a:lnTo>
                    <a:pt x="1331589" y="1309800"/>
                  </a:lnTo>
                  <a:lnTo>
                    <a:pt x="0" y="1309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400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 rot="5314369">
              <a:off x="7660730" y="584877"/>
              <a:ext cx="913980" cy="1498329"/>
            </a:xfrm>
            <a:custGeom>
              <a:avLst/>
              <a:gdLst/>
              <a:ahLst/>
              <a:cxnLst/>
              <a:rect l="l" t="t" r="r" b="b"/>
              <a:pathLst>
                <a:path w="913980" h="1498329">
                  <a:moveTo>
                    <a:pt x="0" y="0"/>
                  </a:moveTo>
                  <a:lnTo>
                    <a:pt x="913980" y="0"/>
                  </a:lnTo>
                  <a:lnTo>
                    <a:pt x="913980" y="1498329"/>
                  </a:lnTo>
                  <a:lnTo>
                    <a:pt x="0" y="1498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400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6182529" y="727523"/>
              <a:ext cx="820632" cy="1010009"/>
            </a:xfrm>
            <a:custGeom>
              <a:avLst/>
              <a:gdLst/>
              <a:ahLst/>
              <a:cxnLst/>
              <a:rect l="l" t="t" r="r" b="b"/>
              <a:pathLst>
                <a:path w="820632" h="1010009">
                  <a:moveTo>
                    <a:pt x="0" y="0"/>
                  </a:moveTo>
                  <a:lnTo>
                    <a:pt x="820632" y="0"/>
                  </a:lnTo>
                  <a:lnTo>
                    <a:pt x="820632" y="1010009"/>
                  </a:lnTo>
                  <a:lnTo>
                    <a:pt x="0" y="101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400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1150695">
              <a:off x="434603" y="1410422"/>
              <a:ext cx="3183798" cy="3183798"/>
            </a:xfrm>
            <a:custGeom>
              <a:avLst/>
              <a:gdLst/>
              <a:ahLst/>
              <a:cxnLst/>
              <a:rect l="l" t="t" r="r" b="b"/>
              <a:pathLst>
                <a:path w="3183798" h="3183798">
                  <a:moveTo>
                    <a:pt x="0" y="0"/>
                  </a:moveTo>
                  <a:lnTo>
                    <a:pt x="3183798" y="0"/>
                  </a:lnTo>
                  <a:lnTo>
                    <a:pt x="3183798" y="3183798"/>
                  </a:lnTo>
                  <a:lnTo>
                    <a:pt x="0" y="3183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600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6846167">
              <a:off x="3417826" y="3197085"/>
              <a:ext cx="2358665" cy="1766050"/>
            </a:xfrm>
            <a:custGeom>
              <a:avLst/>
              <a:gdLst/>
              <a:ahLst/>
              <a:cxnLst/>
              <a:rect l="l" t="t" r="r" b="b"/>
              <a:pathLst>
                <a:path w="2358665" h="1766050">
                  <a:moveTo>
                    <a:pt x="0" y="0"/>
                  </a:moveTo>
                  <a:lnTo>
                    <a:pt x="2358664" y="0"/>
                  </a:lnTo>
                  <a:lnTo>
                    <a:pt x="2358664" y="1766050"/>
                  </a:lnTo>
                  <a:lnTo>
                    <a:pt x="0" y="1766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600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41" y="414599"/>
            <a:ext cx="97400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Nunito Bold"/>
                <a:cs typeface="Arial" panose="020B0604020202020204" pitchFamily="34" charset="0"/>
                <a:sym typeface="Nunito Bold"/>
              </a:rPr>
              <a:t>REFERÊNCIAS</a:t>
            </a:r>
          </a:p>
        </p:txBody>
      </p:sp>
      <p:sp>
        <p:nvSpPr>
          <p:cNvPr id="7" name="Freeform 5" descr="F:\PROPESP\SEMINÁRIO_25-11-2011\X SEMINÁRIO\cnpq.png">
            <a:extLst>
              <a:ext uri="{FF2B5EF4-FFF2-40B4-BE49-F238E27FC236}">
                <a16:creationId xmlns:a16="http://schemas.microsoft.com/office/drawing/2014/main" id="{C1A5A6D5-CD74-F023-D296-CF3F8F2D2787}"/>
              </a:ext>
            </a:extLst>
          </p:cNvPr>
          <p:cNvSpPr/>
          <p:nvPr/>
        </p:nvSpPr>
        <p:spPr>
          <a:xfrm>
            <a:off x="7592511" y="6394629"/>
            <a:ext cx="1566337" cy="801027"/>
          </a:xfrm>
          <a:custGeom>
            <a:avLst/>
            <a:gdLst/>
            <a:ahLst/>
            <a:cxnLst/>
            <a:rect l="l" t="t" r="r" b="b"/>
            <a:pathLst>
              <a:path w="1457959" h="690880">
                <a:moveTo>
                  <a:pt x="0" y="0"/>
                </a:moveTo>
                <a:lnTo>
                  <a:pt x="1457960" y="0"/>
                </a:lnTo>
                <a:lnTo>
                  <a:pt x="1457960" y="690880"/>
                </a:lnTo>
                <a:lnTo>
                  <a:pt x="0" y="690880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t="-2" b="60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 descr="CAPES.png">
            <a:extLst>
              <a:ext uri="{FF2B5EF4-FFF2-40B4-BE49-F238E27FC236}">
                <a16:creationId xmlns:a16="http://schemas.microsoft.com/office/drawing/2014/main" id="{E489B0CE-EE98-36AB-3E96-B8F63FD12DFE}"/>
              </a:ext>
            </a:extLst>
          </p:cNvPr>
          <p:cNvSpPr/>
          <p:nvPr/>
        </p:nvSpPr>
        <p:spPr>
          <a:xfrm>
            <a:off x="5725266" y="6343228"/>
            <a:ext cx="921173" cy="846667"/>
          </a:xfrm>
          <a:custGeom>
            <a:avLst/>
            <a:gdLst/>
            <a:ahLst/>
            <a:cxnLst/>
            <a:rect l="l" t="t" r="r" b="b"/>
            <a:pathLst>
              <a:path w="921173" h="846667">
                <a:moveTo>
                  <a:pt x="0" y="0"/>
                </a:moveTo>
                <a:lnTo>
                  <a:pt x="921173" y="0"/>
                </a:lnTo>
                <a:lnTo>
                  <a:pt x="921173" y="846666"/>
                </a:lnTo>
                <a:lnTo>
                  <a:pt x="0" y="84666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 r="-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2" descr="Resultado de imagem para fapespa">
            <a:extLst>
              <a:ext uri="{FF2B5EF4-FFF2-40B4-BE49-F238E27FC236}">
                <a16:creationId xmlns:a16="http://schemas.microsoft.com/office/drawing/2014/main" id="{E1710599-F0D1-DF4A-14BD-00C9CCE6D9EF}"/>
              </a:ext>
            </a:extLst>
          </p:cNvPr>
          <p:cNvSpPr/>
          <p:nvPr/>
        </p:nvSpPr>
        <p:spPr>
          <a:xfrm>
            <a:off x="2930074" y="6141205"/>
            <a:ext cx="1849120" cy="1007534"/>
          </a:xfrm>
          <a:custGeom>
            <a:avLst/>
            <a:gdLst/>
            <a:ahLst/>
            <a:cxnLst/>
            <a:rect l="l" t="t" r="r" b="b"/>
            <a:pathLst>
              <a:path w="1849120" h="1007534">
                <a:moveTo>
                  <a:pt x="0" y="0"/>
                </a:moveTo>
                <a:lnTo>
                  <a:pt x="1849120" y="0"/>
                </a:lnTo>
                <a:lnTo>
                  <a:pt x="1849120" y="1007533"/>
                </a:lnTo>
                <a:lnTo>
                  <a:pt x="0" y="1007533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b="-2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2" descr="Residência Médica UEPA: cronograma, edital e análise - Aristo">
            <a:extLst>
              <a:ext uri="{FF2B5EF4-FFF2-40B4-BE49-F238E27FC236}">
                <a16:creationId xmlns:a16="http://schemas.microsoft.com/office/drawing/2014/main" id="{3834F2B7-C41B-878E-0F05-A774FDDE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6266610"/>
            <a:ext cx="2055558" cy="9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0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80</Words>
  <Application>Microsoft Office PowerPoint</Application>
  <PresentationFormat>Personalizar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Modelo-XII-SIC.pptx</dc:title>
  <cp:lastModifiedBy>Pró-Reitoria de Pesquisa e Pós-Graduação UEPA III</cp:lastModifiedBy>
  <cp:revision>3</cp:revision>
  <dcterms:created xsi:type="dcterms:W3CDTF">2006-08-16T00:00:00Z</dcterms:created>
  <dcterms:modified xsi:type="dcterms:W3CDTF">2024-09-04T14:09:42Z</dcterms:modified>
  <dc:identifier>DAGPtU2ju3U</dc:identifier>
</cp:coreProperties>
</file>