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1A0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 descr="F:\PROPESP\SEMINÁRIO_25-11-2011\X SEMINÁRIO\cnpq.png"/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" b="600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 descr="CAPES.png"/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9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-29115" y="-211966"/>
            <a:ext cx="9759527" cy="2473394"/>
            <a:chOff x="0" y="0"/>
            <a:chExt cx="3833616" cy="8742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 descr="Z:\Arquivos da Pesquisa\Banco de Dados Pesquisa\Eventos\II SEMINÁRIO DE INTEGRAÇÃO CIENTÍFICA DA UEPA\Imagens Seminário\uepa-Banner.camisa. folder.JPG"/>
          <p:cNvSpPr/>
          <p:nvPr/>
        </p:nvSpPr>
        <p:spPr>
          <a:xfrm>
            <a:off x="4423590" y="107549"/>
            <a:ext cx="906421" cy="971310"/>
          </a:xfrm>
          <a:custGeom>
            <a:avLst/>
            <a:gdLst/>
            <a:ahLst/>
            <a:cxnLst/>
            <a:rect l="l" t="t" r="r" b="b"/>
            <a:pathLst>
              <a:path w="906421" h="971310">
                <a:moveTo>
                  <a:pt x="0" y="0"/>
                </a:moveTo>
                <a:lnTo>
                  <a:pt x="906420" y="0"/>
                </a:lnTo>
                <a:lnTo>
                  <a:pt x="906420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1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 descr="Resultado de imagem para fapespa"/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318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-147835" y="2256176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4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4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600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600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Freeform 33"/>
          <p:cNvSpPr/>
          <p:nvPr/>
        </p:nvSpPr>
        <p:spPr>
          <a:xfrm>
            <a:off x="32597" y="2886655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TextBox 34"/>
          <p:cNvSpPr txBox="1"/>
          <p:nvPr/>
        </p:nvSpPr>
        <p:spPr>
          <a:xfrm>
            <a:off x="407643" y="2877130"/>
            <a:ext cx="8938314" cy="280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BOLSISTA(S): </a:t>
            </a:r>
          </a:p>
          <a:p>
            <a:pPr algn="l">
              <a:lnSpc>
                <a:spcPts val="1965"/>
              </a:lnSpc>
            </a:pPr>
            <a:endParaRPr lang="en-US" sz="1500" b="1" dirty="0">
              <a:solidFill>
                <a:srgbClr val="545454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1965"/>
              </a:lnSpc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VOLUNTÁRIO(S):</a:t>
            </a:r>
          </a:p>
          <a:p>
            <a:pPr algn="l">
              <a:lnSpc>
                <a:spcPts val="1965"/>
              </a:lnSpc>
            </a:pPr>
            <a:r>
              <a:rPr lang="en-US" sz="1500" b="1" dirty="0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</a:t>
            </a:r>
          </a:p>
          <a:p>
            <a:pPr algn="l">
              <a:lnSpc>
                <a:spcPts val="1965"/>
              </a:lnSpc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ORIENTADOR(A):</a:t>
            </a:r>
          </a:p>
          <a:p>
            <a:pPr algn="l">
              <a:lnSpc>
                <a:spcPts val="1965"/>
              </a:lnSpc>
            </a:pPr>
            <a:endParaRPr lang="en-US" sz="1500" b="1" dirty="0">
              <a:solidFill>
                <a:srgbClr val="545454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1965"/>
              </a:lnSpc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NSTITUIÇÃO(ÕES) DE FOMENTO: </a:t>
            </a:r>
          </a:p>
          <a:p>
            <a:pPr algn="l">
              <a:lnSpc>
                <a:spcPts val="1965"/>
              </a:lnSpc>
            </a:pPr>
            <a:endParaRPr lang="en-US" sz="1500" b="1" dirty="0">
              <a:solidFill>
                <a:srgbClr val="545454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1965"/>
              </a:lnSpc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Nº PARECER CEP:</a:t>
            </a:r>
          </a:p>
          <a:p>
            <a:pPr algn="l">
              <a:lnSpc>
                <a:spcPts val="1965"/>
              </a:lnSpc>
            </a:pPr>
            <a:r>
              <a:rPr lang="en-US" sz="1500" b="1" dirty="0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</a:t>
            </a:r>
          </a:p>
          <a:p>
            <a:pPr algn="l">
              <a:lnSpc>
                <a:spcPts val="1965"/>
              </a:lnSpc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Nº CADASTRO NO SISGEN:</a:t>
            </a:r>
          </a:p>
        </p:txBody>
      </p:sp>
      <p:sp>
        <p:nvSpPr>
          <p:cNvPr id="35" name="Freeform 35"/>
          <p:cNvSpPr/>
          <p:nvPr/>
        </p:nvSpPr>
        <p:spPr>
          <a:xfrm>
            <a:off x="32597" y="3376763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32597" y="3868637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32597" y="4379561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32597" y="4871435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32597" y="5363309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TextBox 40"/>
          <p:cNvSpPr txBox="1"/>
          <p:nvPr/>
        </p:nvSpPr>
        <p:spPr>
          <a:xfrm>
            <a:off x="13547" y="1138762"/>
            <a:ext cx="9759526" cy="10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 dirty="0">
                <a:solidFill>
                  <a:srgbClr val="009BD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UNIVERSIDADE DO ESTADO DO PARÁ</a:t>
            </a:r>
          </a:p>
          <a:p>
            <a:pPr algn="ctr">
              <a:lnSpc>
                <a:spcPts val="2100"/>
              </a:lnSpc>
            </a:pPr>
            <a:r>
              <a:rPr lang="en-US" sz="1500" b="1" dirty="0">
                <a:solidFill>
                  <a:srgbClr val="009BD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PRÓ-REITORIA DE PESQUISA E PÓS-GRADUAÇÃO</a:t>
            </a:r>
          </a:p>
          <a:p>
            <a:pPr algn="ctr">
              <a:lnSpc>
                <a:spcPts val="2100"/>
              </a:lnSpc>
            </a:pPr>
            <a:r>
              <a:rPr lang="en-US" sz="1500" b="1" dirty="0">
                <a:solidFill>
                  <a:srgbClr val="009BD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XIV SEMINÁRIO DE INTEGRAÇÃO CIENTÍFICA</a:t>
            </a:r>
          </a:p>
          <a:p>
            <a:pPr algn="ctr">
              <a:lnSpc>
                <a:spcPts val="2100"/>
              </a:lnSpc>
            </a:pPr>
            <a:endParaRPr lang="en-US" sz="1500" dirty="0">
              <a:solidFill>
                <a:srgbClr val="104F8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547" y="2346960"/>
            <a:ext cx="971734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u="none" strike="noStrik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TÍTULO DO PROJETO</a:t>
            </a:r>
          </a:p>
        </p:txBody>
      </p:sp>
      <p:pic>
        <p:nvPicPr>
          <p:cNvPr id="1026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E72FAA36-4CF9-35EC-698A-96F654B9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INTRODUÇÃO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Nunito Bold"/>
              <a:cs typeface="Arial" panose="020B0604020202020204" pitchFamily="34" charset="0"/>
              <a:sym typeface="Nunito Bold"/>
            </a:endParaRP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OBJETIVOS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7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MATERIAIS E MÉTODOS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2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RESULTADOS/DISCUSSÃO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8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RESULTADOS/DISCUSSÃO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3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CONCLUSÃO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8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74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PRODUTOS</a:t>
            </a:r>
          </a:p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pt-BR" alt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(relacione aqui os produtos científicos originários desta </a:t>
            </a:r>
          </a:p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pt-BR" alt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pesquisa, tais como: publicações, apresentação oral, pôster...)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REFERÊNCIAS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0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82</Words>
  <Application>Microsoft Office PowerPoint</Application>
  <PresentationFormat>Personalizar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Modelo-XII-SIC.pptx</dc:title>
  <cp:lastModifiedBy>PC</cp:lastModifiedBy>
  <cp:revision>6</cp:revision>
  <dcterms:created xsi:type="dcterms:W3CDTF">2006-08-16T00:00:00Z</dcterms:created>
  <dcterms:modified xsi:type="dcterms:W3CDTF">2025-09-02T15:43:11Z</dcterms:modified>
  <dc:identifier>DAGPtU2ju3U</dc:identifier>
</cp:coreProperties>
</file>