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</p:sldIdLst>
  <p:sldSz cx="18288000" cy="10287000"/>
  <p:notesSz cx="6858000" cy="9144000"/>
  <p:embeddedFontLst>
    <p:embeddedFont>
      <p:font typeface="Gotham Bold" panose="020B0604020202020204" charset="0"/>
      <p:regular r:id="rId12"/>
    </p:embeddedFont>
    <p:embeddedFont>
      <p:font typeface="Open Sans" panose="020B0606030504020204" pitchFamily="34" charset="0"/>
      <p:regular r:id="rId13"/>
      <p:bold r:id="rId14"/>
      <p:italic r:id="rId15"/>
      <p:boldItalic r:id="rId16"/>
    </p:embeddedFont>
    <p:embeddedFont>
      <p:font typeface="Open Sans Bold" panose="020B0806030504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42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openxmlformats.org/officeDocument/2006/relationships/image" Target="../media/image2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0.png"/><Relationship Id="rId2" Type="http://schemas.openxmlformats.org/officeDocument/2006/relationships/image" Target="../media/image1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11.png"/><Relationship Id="rId5" Type="http://schemas.openxmlformats.org/officeDocument/2006/relationships/image" Target="../media/image7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6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0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0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0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0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0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0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0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12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95861">
            <a:off x="3756612" y="-4052579"/>
            <a:ext cx="10608251" cy="18490683"/>
          </a:xfrm>
          <a:custGeom>
            <a:avLst/>
            <a:gdLst/>
            <a:ahLst/>
            <a:cxnLst/>
            <a:rect l="l" t="t" r="r" b="b"/>
            <a:pathLst>
              <a:path w="10608251" h="18490683">
                <a:moveTo>
                  <a:pt x="0" y="0"/>
                </a:moveTo>
                <a:lnTo>
                  <a:pt x="10608252" y="0"/>
                </a:lnTo>
                <a:lnTo>
                  <a:pt x="10608252" y="18490683"/>
                </a:lnTo>
                <a:lnTo>
                  <a:pt x="0" y="1849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1" r="-916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7758243" y="-129424"/>
            <a:ext cx="13983284" cy="10487463"/>
            <a:chOff x="0" y="0"/>
            <a:chExt cx="812800" cy="609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9463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47625"/>
              <a:ext cx="609600" cy="657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1423128">
            <a:off x="-1108862" y="-1084346"/>
            <a:ext cx="3582661" cy="4329500"/>
          </a:xfrm>
          <a:custGeom>
            <a:avLst/>
            <a:gdLst/>
            <a:ahLst/>
            <a:cxnLst/>
            <a:rect l="l" t="t" r="r" b="b"/>
            <a:pathLst>
              <a:path w="3582661" h="4329500">
                <a:moveTo>
                  <a:pt x="0" y="0"/>
                </a:moveTo>
                <a:lnTo>
                  <a:pt x="3582661" y="0"/>
                </a:lnTo>
                <a:lnTo>
                  <a:pt x="3582661" y="4329500"/>
                </a:lnTo>
                <a:lnTo>
                  <a:pt x="0" y="4329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2251020" y="2124054"/>
            <a:ext cx="5220767" cy="4166229"/>
          </a:xfrm>
          <a:custGeom>
            <a:avLst/>
            <a:gdLst/>
            <a:ahLst/>
            <a:cxnLst/>
            <a:rect l="l" t="t" r="r" b="b"/>
            <a:pathLst>
              <a:path w="5220767" h="4166229">
                <a:moveTo>
                  <a:pt x="0" y="0"/>
                </a:moveTo>
                <a:lnTo>
                  <a:pt x="5220767" y="0"/>
                </a:lnTo>
                <a:lnTo>
                  <a:pt x="5220767" y="4166229"/>
                </a:lnTo>
                <a:lnTo>
                  <a:pt x="0" y="41662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44" r="-11744" b="-2747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3672745" y="-2651240"/>
            <a:ext cx="7359879" cy="7359879"/>
          </a:xfrm>
          <a:custGeom>
            <a:avLst/>
            <a:gdLst/>
            <a:ahLst/>
            <a:cxnLst/>
            <a:rect l="l" t="t" r="r" b="b"/>
            <a:pathLst>
              <a:path w="7359879" h="7359879">
                <a:moveTo>
                  <a:pt x="0" y="0"/>
                </a:moveTo>
                <a:lnTo>
                  <a:pt x="7359879" y="0"/>
                </a:lnTo>
                <a:lnTo>
                  <a:pt x="7359879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592380" y="723144"/>
            <a:ext cx="2273283" cy="1400910"/>
          </a:xfrm>
          <a:custGeom>
            <a:avLst/>
            <a:gdLst/>
            <a:ahLst/>
            <a:cxnLst/>
            <a:rect l="l" t="t" r="r" b="b"/>
            <a:pathLst>
              <a:path w="2273283" h="1400910">
                <a:moveTo>
                  <a:pt x="0" y="0"/>
                </a:moveTo>
                <a:lnTo>
                  <a:pt x="2273282" y="0"/>
                </a:lnTo>
                <a:lnTo>
                  <a:pt x="2273282" y="1400910"/>
                </a:lnTo>
                <a:lnTo>
                  <a:pt x="0" y="14009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-263729" y="7711389"/>
            <a:ext cx="1840101" cy="3196701"/>
          </a:xfrm>
          <a:custGeom>
            <a:avLst/>
            <a:gdLst/>
            <a:ahLst/>
            <a:cxnLst/>
            <a:rect l="l" t="t" r="r" b="b"/>
            <a:pathLst>
              <a:path w="1840101" h="3196701">
                <a:moveTo>
                  <a:pt x="0" y="0"/>
                </a:moveTo>
                <a:lnTo>
                  <a:pt x="1840101" y="0"/>
                </a:lnTo>
                <a:lnTo>
                  <a:pt x="1840101" y="3196701"/>
                </a:lnTo>
                <a:lnTo>
                  <a:pt x="0" y="31967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 rot="-1307867">
            <a:off x="15961533" y="8221603"/>
            <a:ext cx="2782302" cy="2564935"/>
          </a:xfrm>
          <a:custGeom>
            <a:avLst/>
            <a:gdLst/>
            <a:ahLst/>
            <a:cxnLst/>
            <a:rect l="l" t="t" r="r" b="b"/>
            <a:pathLst>
              <a:path w="2782302" h="2564935">
                <a:moveTo>
                  <a:pt x="0" y="0"/>
                </a:moveTo>
                <a:lnTo>
                  <a:pt x="2782302" y="0"/>
                </a:lnTo>
                <a:lnTo>
                  <a:pt x="2782302" y="2564935"/>
                </a:lnTo>
                <a:lnTo>
                  <a:pt x="0" y="25649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4379311" y="8323043"/>
            <a:ext cx="2107063" cy="918679"/>
          </a:xfrm>
          <a:custGeom>
            <a:avLst/>
            <a:gdLst/>
            <a:ahLst/>
            <a:cxnLst/>
            <a:rect l="l" t="t" r="r" b="b"/>
            <a:pathLst>
              <a:path w="2107063" h="918679">
                <a:moveTo>
                  <a:pt x="0" y="0"/>
                </a:moveTo>
                <a:lnTo>
                  <a:pt x="2107063" y="0"/>
                </a:lnTo>
                <a:lnTo>
                  <a:pt x="2107063" y="918679"/>
                </a:lnTo>
                <a:lnTo>
                  <a:pt x="0" y="9186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2878859" y="8345995"/>
            <a:ext cx="1243977" cy="1138239"/>
          </a:xfrm>
          <a:custGeom>
            <a:avLst/>
            <a:gdLst/>
            <a:ahLst/>
            <a:cxnLst/>
            <a:rect l="l" t="t" r="r" b="b"/>
            <a:pathLst>
              <a:path w="1243977" h="1138239">
                <a:moveTo>
                  <a:pt x="0" y="0"/>
                </a:moveTo>
                <a:lnTo>
                  <a:pt x="1243977" y="0"/>
                </a:lnTo>
                <a:lnTo>
                  <a:pt x="1243977" y="1138239"/>
                </a:lnTo>
                <a:lnTo>
                  <a:pt x="0" y="11382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9791969" y="7866363"/>
            <a:ext cx="2643524" cy="1443377"/>
          </a:xfrm>
          <a:custGeom>
            <a:avLst/>
            <a:gdLst/>
            <a:ahLst/>
            <a:cxnLst/>
            <a:rect l="l" t="t" r="r" b="b"/>
            <a:pathLst>
              <a:path w="2643524" h="1443377">
                <a:moveTo>
                  <a:pt x="0" y="0"/>
                </a:moveTo>
                <a:lnTo>
                  <a:pt x="2643524" y="0"/>
                </a:lnTo>
                <a:lnTo>
                  <a:pt x="2643524" y="1443377"/>
                </a:lnTo>
                <a:lnTo>
                  <a:pt x="0" y="14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2792637" y="8310928"/>
            <a:ext cx="4146660" cy="1119598"/>
          </a:xfrm>
          <a:custGeom>
            <a:avLst/>
            <a:gdLst/>
            <a:ahLst/>
            <a:cxnLst/>
            <a:rect l="l" t="t" r="r" b="b"/>
            <a:pathLst>
              <a:path w="4146660" h="1119598">
                <a:moveTo>
                  <a:pt x="0" y="0"/>
                </a:moveTo>
                <a:lnTo>
                  <a:pt x="4146661" y="0"/>
                </a:lnTo>
                <a:lnTo>
                  <a:pt x="4146661" y="1119599"/>
                </a:lnTo>
                <a:lnTo>
                  <a:pt x="0" y="11195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11375274" y="3326765"/>
            <a:ext cx="5118027" cy="1377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 dirty="0">
                <a:solidFill>
                  <a:srgbClr val="EEE0B3"/>
                </a:solidFill>
                <a:latin typeface="Gotham Bold"/>
                <a:ea typeface="Gotham Bold"/>
                <a:cs typeface="Gotham Bold"/>
                <a:sym typeface="Gotham Bold"/>
              </a:rPr>
              <a:t>TÍTULO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95861">
            <a:off x="3756612" y="-4052579"/>
            <a:ext cx="10608251" cy="18490683"/>
          </a:xfrm>
          <a:custGeom>
            <a:avLst/>
            <a:gdLst/>
            <a:ahLst/>
            <a:cxnLst/>
            <a:rect l="l" t="t" r="r" b="b"/>
            <a:pathLst>
              <a:path w="10608251" h="18490683">
                <a:moveTo>
                  <a:pt x="0" y="0"/>
                </a:moveTo>
                <a:lnTo>
                  <a:pt x="10608252" y="0"/>
                </a:lnTo>
                <a:lnTo>
                  <a:pt x="10608252" y="18490683"/>
                </a:lnTo>
                <a:lnTo>
                  <a:pt x="0" y="1849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1" r="-916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1423128">
            <a:off x="-2553130" y="1340934"/>
            <a:ext cx="3582661" cy="4329500"/>
          </a:xfrm>
          <a:custGeom>
            <a:avLst/>
            <a:gdLst/>
            <a:ahLst/>
            <a:cxnLst/>
            <a:rect l="l" t="t" r="r" b="b"/>
            <a:pathLst>
              <a:path w="3582661" h="4329500">
                <a:moveTo>
                  <a:pt x="0" y="0"/>
                </a:moveTo>
                <a:lnTo>
                  <a:pt x="3582661" y="0"/>
                </a:lnTo>
                <a:lnTo>
                  <a:pt x="3582661" y="4329499"/>
                </a:lnTo>
                <a:lnTo>
                  <a:pt x="0" y="4329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-263729" y="7711389"/>
            <a:ext cx="1840101" cy="3196701"/>
          </a:xfrm>
          <a:custGeom>
            <a:avLst/>
            <a:gdLst/>
            <a:ahLst/>
            <a:cxnLst/>
            <a:rect l="l" t="t" r="r" b="b"/>
            <a:pathLst>
              <a:path w="1840101" h="3196701">
                <a:moveTo>
                  <a:pt x="0" y="0"/>
                </a:moveTo>
                <a:lnTo>
                  <a:pt x="1840101" y="0"/>
                </a:lnTo>
                <a:lnTo>
                  <a:pt x="1840101" y="3196701"/>
                </a:lnTo>
                <a:lnTo>
                  <a:pt x="0" y="31967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5961533" y="8221603"/>
            <a:ext cx="2782302" cy="2564935"/>
          </a:xfrm>
          <a:custGeom>
            <a:avLst/>
            <a:gdLst/>
            <a:ahLst/>
            <a:cxnLst/>
            <a:rect l="l" t="t" r="r" b="b"/>
            <a:pathLst>
              <a:path w="2782302" h="2564935">
                <a:moveTo>
                  <a:pt x="0" y="0"/>
                </a:moveTo>
                <a:lnTo>
                  <a:pt x="2782302" y="0"/>
                </a:lnTo>
                <a:lnTo>
                  <a:pt x="2782302" y="2564935"/>
                </a:lnTo>
                <a:lnTo>
                  <a:pt x="0" y="25649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3731717" y="887312"/>
            <a:ext cx="2799434" cy="1237027"/>
          </a:xfrm>
          <a:custGeom>
            <a:avLst/>
            <a:gdLst/>
            <a:ahLst/>
            <a:cxnLst/>
            <a:rect l="l" t="t" r="r" b="b"/>
            <a:pathLst>
              <a:path w="2799434" h="1237027">
                <a:moveTo>
                  <a:pt x="0" y="0"/>
                </a:moveTo>
                <a:lnTo>
                  <a:pt x="2799434" y="0"/>
                </a:lnTo>
                <a:lnTo>
                  <a:pt x="2799434" y="1237028"/>
                </a:lnTo>
                <a:lnTo>
                  <a:pt x="0" y="12370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576372" y="1505826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6" y="0"/>
                </a:lnTo>
                <a:lnTo>
                  <a:pt x="1694606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3429395" y="1505826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6" y="0"/>
                </a:lnTo>
                <a:lnTo>
                  <a:pt x="1694606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5255167" y="1505826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6" y="0"/>
                </a:lnTo>
                <a:lnTo>
                  <a:pt x="1694606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7083123" y="1505826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6" y="0"/>
                </a:lnTo>
                <a:lnTo>
                  <a:pt x="1694606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8939654" y="1505826"/>
            <a:ext cx="1666031" cy="1666031"/>
          </a:xfrm>
          <a:custGeom>
            <a:avLst/>
            <a:gdLst/>
            <a:ahLst/>
            <a:cxnLst/>
            <a:rect l="l" t="t" r="r" b="b"/>
            <a:pathLst>
              <a:path w="1666031" h="1666031">
                <a:moveTo>
                  <a:pt x="0" y="0"/>
                </a:moveTo>
                <a:lnTo>
                  <a:pt x="1666031" y="0"/>
                </a:lnTo>
                <a:lnTo>
                  <a:pt x="1666031" y="1666031"/>
                </a:lnTo>
                <a:lnTo>
                  <a:pt x="0" y="16660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562747" y="3290723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6" y="0"/>
                </a:lnTo>
                <a:lnTo>
                  <a:pt x="1694606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3429395" y="3290723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6" y="0"/>
                </a:lnTo>
                <a:lnTo>
                  <a:pt x="1694606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5251201" y="3290723"/>
            <a:ext cx="1698572" cy="1698572"/>
          </a:xfrm>
          <a:custGeom>
            <a:avLst/>
            <a:gdLst/>
            <a:ahLst/>
            <a:cxnLst/>
            <a:rect l="l" t="t" r="r" b="b"/>
            <a:pathLst>
              <a:path w="1698572" h="1698572">
                <a:moveTo>
                  <a:pt x="0" y="0"/>
                </a:moveTo>
                <a:lnTo>
                  <a:pt x="1698572" y="0"/>
                </a:lnTo>
                <a:lnTo>
                  <a:pt x="1698572" y="1698572"/>
                </a:lnTo>
                <a:lnTo>
                  <a:pt x="0" y="169857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7097410" y="3294689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7" y="0"/>
                </a:lnTo>
                <a:lnTo>
                  <a:pt x="1694607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8944417" y="3319298"/>
            <a:ext cx="1666031" cy="1666031"/>
          </a:xfrm>
          <a:custGeom>
            <a:avLst/>
            <a:gdLst/>
            <a:ahLst/>
            <a:cxnLst/>
            <a:rect l="l" t="t" r="r" b="b"/>
            <a:pathLst>
              <a:path w="1666031" h="1666031">
                <a:moveTo>
                  <a:pt x="0" y="0"/>
                </a:moveTo>
                <a:lnTo>
                  <a:pt x="1666031" y="0"/>
                </a:lnTo>
                <a:lnTo>
                  <a:pt x="1666031" y="1666031"/>
                </a:lnTo>
                <a:lnTo>
                  <a:pt x="0" y="16660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562747" y="5080113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6" y="0"/>
                </a:lnTo>
                <a:lnTo>
                  <a:pt x="1694606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3429395" y="5080113"/>
            <a:ext cx="1718714" cy="1718714"/>
          </a:xfrm>
          <a:custGeom>
            <a:avLst/>
            <a:gdLst/>
            <a:ahLst/>
            <a:cxnLst/>
            <a:rect l="l" t="t" r="r" b="b"/>
            <a:pathLst>
              <a:path w="1718714" h="1718714">
                <a:moveTo>
                  <a:pt x="0" y="0"/>
                </a:moveTo>
                <a:lnTo>
                  <a:pt x="1718714" y="0"/>
                </a:lnTo>
                <a:lnTo>
                  <a:pt x="1718714" y="1718714"/>
                </a:lnTo>
                <a:lnTo>
                  <a:pt x="0" y="171871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5251201" y="5100255"/>
            <a:ext cx="1698572" cy="1698572"/>
          </a:xfrm>
          <a:custGeom>
            <a:avLst/>
            <a:gdLst/>
            <a:ahLst/>
            <a:cxnLst/>
            <a:rect l="l" t="t" r="r" b="b"/>
            <a:pathLst>
              <a:path w="1698572" h="1698572">
                <a:moveTo>
                  <a:pt x="0" y="0"/>
                </a:moveTo>
                <a:lnTo>
                  <a:pt x="1698572" y="0"/>
                </a:lnTo>
                <a:lnTo>
                  <a:pt x="1698572" y="1698572"/>
                </a:lnTo>
                <a:lnTo>
                  <a:pt x="0" y="169857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7097410" y="5092167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7" y="0"/>
                </a:lnTo>
                <a:lnTo>
                  <a:pt x="1694607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8944417" y="5092167"/>
            <a:ext cx="1661269" cy="1661269"/>
          </a:xfrm>
          <a:custGeom>
            <a:avLst/>
            <a:gdLst/>
            <a:ahLst/>
            <a:cxnLst/>
            <a:rect l="l" t="t" r="r" b="b"/>
            <a:pathLst>
              <a:path w="1661269" h="1661269">
                <a:moveTo>
                  <a:pt x="0" y="0"/>
                </a:moveTo>
                <a:lnTo>
                  <a:pt x="1661268" y="0"/>
                </a:lnTo>
                <a:lnTo>
                  <a:pt x="1661268" y="1661269"/>
                </a:lnTo>
                <a:lnTo>
                  <a:pt x="0" y="166126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562747" y="6869969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6" y="0"/>
                </a:lnTo>
                <a:lnTo>
                  <a:pt x="1694606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3429395" y="6894077"/>
            <a:ext cx="1694606" cy="1694606"/>
          </a:xfrm>
          <a:custGeom>
            <a:avLst/>
            <a:gdLst/>
            <a:ahLst/>
            <a:cxnLst/>
            <a:rect l="l" t="t" r="r" b="b"/>
            <a:pathLst>
              <a:path w="1694606" h="1694606">
                <a:moveTo>
                  <a:pt x="0" y="0"/>
                </a:moveTo>
                <a:lnTo>
                  <a:pt x="1694606" y="0"/>
                </a:lnTo>
                <a:lnTo>
                  <a:pt x="1694606" y="1694606"/>
                </a:lnTo>
                <a:lnTo>
                  <a:pt x="0" y="1694606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5534512" y="9082462"/>
            <a:ext cx="2474709" cy="668171"/>
          </a:xfrm>
          <a:custGeom>
            <a:avLst/>
            <a:gdLst/>
            <a:ahLst/>
            <a:cxnLst/>
            <a:rect l="l" t="t" r="r" b="b"/>
            <a:pathLst>
              <a:path w="2474709" h="668171">
                <a:moveTo>
                  <a:pt x="0" y="0"/>
                </a:moveTo>
                <a:lnTo>
                  <a:pt x="2474709" y="0"/>
                </a:lnTo>
                <a:lnTo>
                  <a:pt x="2474709" y="668171"/>
                </a:lnTo>
                <a:lnTo>
                  <a:pt x="0" y="668171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9915270" y="8939816"/>
            <a:ext cx="945144" cy="874849"/>
          </a:xfrm>
          <a:custGeom>
            <a:avLst/>
            <a:gdLst/>
            <a:ahLst/>
            <a:cxnLst/>
            <a:rect l="l" t="t" r="r" b="b"/>
            <a:pathLst>
              <a:path w="945144" h="874849">
                <a:moveTo>
                  <a:pt x="0" y="0"/>
                </a:moveTo>
                <a:lnTo>
                  <a:pt x="945144" y="0"/>
                </a:lnTo>
                <a:lnTo>
                  <a:pt x="945144" y="874849"/>
                </a:lnTo>
                <a:lnTo>
                  <a:pt x="0" y="87484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8230916" y="9018429"/>
            <a:ext cx="1462660" cy="796236"/>
          </a:xfrm>
          <a:custGeom>
            <a:avLst/>
            <a:gdLst/>
            <a:ahLst/>
            <a:cxnLst/>
            <a:rect l="l" t="t" r="r" b="b"/>
            <a:pathLst>
              <a:path w="1462660" h="796236">
                <a:moveTo>
                  <a:pt x="0" y="0"/>
                </a:moveTo>
                <a:lnTo>
                  <a:pt x="1462660" y="0"/>
                </a:lnTo>
                <a:lnTo>
                  <a:pt x="1462660" y="796236"/>
                </a:lnTo>
                <a:lnTo>
                  <a:pt x="0" y="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1082798" y="9123688"/>
            <a:ext cx="1670690" cy="728421"/>
          </a:xfrm>
          <a:custGeom>
            <a:avLst/>
            <a:gdLst/>
            <a:ahLst/>
            <a:cxnLst/>
            <a:rect l="l" t="t" r="r" b="b"/>
            <a:pathLst>
              <a:path w="1670690" h="728421">
                <a:moveTo>
                  <a:pt x="0" y="0"/>
                </a:moveTo>
                <a:lnTo>
                  <a:pt x="1670690" y="0"/>
                </a:lnTo>
                <a:lnTo>
                  <a:pt x="1670690" y="728421"/>
                </a:lnTo>
                <a:lnTo>
                  <a:pt x="0" y="72842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3F00EE85-DFBB-2F16-FE78-5E1E3C282350}"/>
              </a:ext>
            </a:extLst>
          </p:cNvPr>
          <p:cNvSpPr txBox="1"/>
          <p:nvPr/>
        </p:nvSpPr>
        <p:spPr>
          <a:xfrm>
            <a:off x="989387" y="398008"/>
            <a:ext cx="10516813" cy="854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4000" b="1" dirty="0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ODS CONTEMPLADAS NO PROJETO: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95861">
            <a:off x="3756612" y="-4052579"/>
            <a:ext cx="10608251" cy="18490683"/>
          </a:xfrm>
          <a:custGeom>
            <a:avLst/>
            <a:gdLst/>
            <a:ahLst/>
            <a:cxnLst/>
            <a:rect l="l" t="t" r="r" b="b"/>
            <a:pathLst>
              <a:path w="10608251" h="18490683">
                <a:moveTo>
                  <a:pt x="0" y="0"/>
                </a:moveTo>
                <a:lnTo>
                  <a:pt x="10608252" y="0"/>
                </a:lnTo>
                <a:lnTo>
                  <a:pt x="10608252" y="18490683"/>
                </a:lnTo>
                <a:lnTo>
                  <a:pt x="0" y="1849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1" r="-916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1423128">
            <a:off x="-2553130" y="1340934"/>
            <a:ext cx="3582661" cy="4329500"/>
          </a:xfrm>
          <a:custGeom>
            <a:avLst/>
            <a:gdLst/>
            <a:ahLst/>
            <a:cxnLst/>
            <a:rect l="l" t="t" r="r" b="b"/>
            <a:pathLst>
              <a:path w="3582661" h="4329500">
                <a:moveTo>
                  <a:pt x="0" y="0"/>
                </a:moveTo>
                <a:lnTo>
                  <a:pt x="3582661" y="0"/>
                </a:lnTo>
                <a:lnTo>
                  <a:pt x="3582661" y="4329499"/>
                </a:lnTo>
                <a:lnTo>
                  <a:pt x="0" y="4329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4394878" y="2580824"/>
            <a:ext cx="7359879" cy="7359879"/>
          </a:xfrm>
          <a:custGeom>
            <a:avLst/>
            <a:gdLst/>
            <a:ahLst/>
            <a:cxnLst/>
            <a:rect l="l" t="t" r="r" b="b"/>
            <a:pathLst>
              <a:path w="7359879" h="7359879">
                <a:moveTo>
                  <a:pt x="0" y="0"/>
                </a:moveTo>
                <a:lnTo>
                  <a:pt x="7359880" y="0"/>
                </a:lnTo>
                <a:lnTo>
                  <a:pt x="735988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4257868" y="9240248"/>
            <a:ext cx="2273283" cy="1400910"/>
          </a:xfrm>
          <a:custGeom>
            <a:avLst/>
            <a:gdLst/>
            <a:ahLst/>
            <a:cxnLst/>
            <a:rect l="l" t="t" r="r" b="b"/>
            <a:pathLst>
              <a:path w="2273283" h="1400910">
                <a:moveTo>
                  <a:pt x="0" y="0"/>
                </a:moveTo>
                <a:lnTo>
                  <a:pt x="2273283" y="0"/>
                </a:lnTo>
                <a:lnTo>
                  <a:pt x="2273283" y="1400910"/>
                </a:lnTo>
                <a:lnTo>
                  <a:pt x="0" y="1400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-263729" y="7711389"/>
            <a:ext cx="1840101" cy="3196701"/>
          </a:xfrm>
          <a:custGeom>
            <a:avLst/>
            <a:gdLst/>
            <a:ahLst/>
            <a:cxnLst/>
            <a:rect l="l" t="t" r="r" b="b"/>
            <a:pathLst>
              <a:path w="1840101" h="3196701">
                <a:moveTo>
                  <a:pt x="0" y="0"/>
                </a:moveTo>
                <a:lnTo>
                  <a:pt x="1840101" y="0"/>
                </a:lnTo>
                <a:lnTo>
                  <a:pt x="1840101" y="3196701"/>
                </a:lnTo>
                <a:lnTo>
                  <a:pt x="0" y="31967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5961533" y="8221603"/>
            <a:ext cx="2782302" cy="2564935"/>
          </a:xfrm>
          <a:custGeom>
            <a:avLst/>
            <a:gdLst/>
            <a:ahLst/>
            <a:cxnLst/>
            <a:rect l="l" t="t" r="r" b="b"/>
            <a:pathLst>
              <a:path w="2782302" h="2564935">
                <a:moveTo>
                  <a:pt x="0" y="0"/>
                </a:moveTo>
                <a:lnTo>
                  <a:pt x="2782302" y="0"/>
                </a:lnTo>
                <a:lnTo>
                  <a:pt x="2782302" y="2564935"/>
                </a:lnTo>
                <a:lnTo>
                  <a:pt x="0" y="2564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3731717" y="887312"/>
            <a:ext cx="2799434" cy="1237027"/>
          </a:xfrm>
          <a:custGeom>
            <a:avLst/>
            <a:gdLst/>
            <a:ahLst/>
            <a:cxnLst/>
            <a:rect l="l" t="t" r="r" b="b"/>
            <a:pathLst>
              <a:path w="2799434" h="1237027">
                <a:moveTo>
                  <a:pt x="0" y="0"/>
                </a:moveTo>
                <a:lnTo>
                  <a:pt x="2799434" y="0"/>
                </a:lnTo>
                <a:lnTo>
                  <a:pt x="2799434" y="1237028"/>
                </a:lnTo>
                <a:lnTo>
                  <a:pt x="0" y="12370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576372" y="686140"/>
            <a:ext cx="6479794" cy="1810292"/>
          </a:xfrm>
          <a:custGeom>
            <a:avLst/>
            <a:gdLst/>
            <a:ahLst/>
            <a:cxnLst/>
            <a:rect l="l" t="t" r="r" b="b"/>
            <a:pathLst>
              <a:path w="6479794" h="1810292">
                <a:moveTo>
                  <a:pt x="0" y="0"/>
                </a:moveTo>
                <a:lnTo>
                  <a:pt x="6479794" y="0"/>
                </a:lnTo>
                <a:lnTo>
                  <a:pt x="6479794" y="1810292"/>
                </a:lnTo>
                <a:lnTo>
                  <a:pt x="0" y="18102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1115139" y="3391384"/>
            <a:ext cx="5118027" cy="92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1" dirty="0" err="1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Introdução</a:t>
            </a: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748986" y="4454076"/>
            <a:ext cx="13037498" cy="58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98572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  <p:sp>
        <p:nvSpPr>
          <p:cNvPr id="14" name="Freeform 14"/>
          <p:cNvSpPr/>
          <p:nvPr/>
        </p:nvSpPr>
        <p:spPr>
          <a:xfrm>
            <a:off x="5534512" y="9082462"/>
            <a:ext cx="2474709" cy="668171"/>
          </a:xfrm>
          <a:custGeom>
            <a:avLst/>
            <a:gdLst/>
            <a:ahLst/>
            <a:cxnLst/>
            <a:rect l="l" t="t" r="r" b="b"/>
            <a:pathLst>
              <a:path w="2474709" h="668171">
                <a:moveTo>
                  <a:pt x="0" y="0"/>
                </a:moveTo>
                <a:lnTo>
                  <a:pt x="2474709" y="0"/>
                </a:lnTo>
                <a:lnTo>
                  <a:pt x="2474709" y="668171"/>
                </a:lnTo>
                <a:lnTo>
                  <a:pt x="0" y="668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9915270" y="8939816"/>
            <a:ext cx="945144" cy="874849"/>
          </a:xfrm>
          <a:custGeom>
            <a:avLst/>
            <a:gdLst/>
            <a:ahLst/>
            <a:cxnLst/>
            <a:rect l="l" t="t" r="r" b="b"/>
            <a:pathLst>
              <a:path w="945144" h="874849">
                <a:moveTo>
                  <a:pt x="0" y="0"/>
                </a:moveTo>
                <a:lnTo>
                  <a:pt x="945144" y="0"/>
                </a:lnTo>
                <a:lnTo>
                  <a:pt x="945144" y="874849"/>
                </a:lnTo>
                <a:lnTo>
                  <a:pt x="0" y="8748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8230916" y="9018429"/>
            <a:ext cx="1462660" cy="796236"/>
          </a:xfrm>
          <a:custGeom>
            <a:avLst/>
            <a:gdLst/>
            <a:ahLst/>
            <a:cxnLst/>
            <a:rect l="l" t="t" r="r" b="b"/>
            <a:pathLst>
              <a:path w="1462660" h="796236">
                <a:moveTo>
                  <a:pt x="0" y="0"/>
                </a:moveTo>
                <a:lnTo>
                  <a:pt x="1462660" y="0"/>
                </a:lnTo>
                <a:lnTo>
                  <a:pt x="1462660" y="796236"/>
                </a:lnTo>
                <a:lnTo>
                  <a:pt x="0" y="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1082798" y="9123688"/>
            <a:ext cx="1670690" cy="728421"/>
          </a:xfrm>
          <a:custGeom>
            <a:avLst/>
            <a:gdLst/>
            <a:ahLst/>
            <a:cxnLst/>
            <a:rect l="l" t="t" r="r" b="b"/>
            <a:pathLst>
              <a:path w="1670690" h="728421">
                <a:moveTo>
                  <a:pt x="0" y="0"/>
                </a:moveTo>
                <a:lnTo>
                  <a:pt x="1670690" y="0"/>
                </a:lnTo>
                <a:lnTo>
                  <a:pt x="1670690" y="728421"/>
                </a:lnTo>
                <a:lnTo>
                  <a:pt x="0" y="7284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9D9EC-538D-BE3A-ED53-710AEC04C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B39AEB-94D7-E3FA-95CA-F659C5660821}"/>
              </a:ext>
            </a:extLst>
          </p:cNvPr>
          <p:cNvSpPr/>
          <p:nvPr/>
        </p:nvSpPr>
        <p:spPr>
          <a:xfrm rot="-5395861">
            <a:off x="3756612" y="-4052579"/>
            <a:ext cx="10608251" cy="18490683"/>
          </a:xfrm>
          <a:custGeom>
            <a:avLst/>
            <a:gdLst/>
            <a:ahLst/>
            <a:cxnLst/>
            <a:rect l="l" t="t" r="r" b="b"/>
            <a:pathLst>
              <a:path w="10608251" h="18490683">
                <a:moveTo>
                  <a:pt x="0" y="0"/>
                </a:moveTo>
                <a:lnTo>
                  <a:pt x="10608252" y="0"/>
                </a:lnTo>
                <a:lnTo>
                  <a:pt x="10608252" y="18490683"/>
                </a:lnTo>
                <a:lnTo>
                  <a:pt x="0" y="1849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1" r="-916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913ED0F-C03F-B3E0-CF84-03D6E06FDF09}"/>
              </a:ext>
            </a:extLst>
          </p:cNvPr>
          <p:cNvSpPr/>
          <p:nvPr/>
        </p:nvSpPr>
        <p:spPr>
          <a:xfrm rot="-1423128">
            <a:off x="-2553130" y="1340934"/>
            <a:ext cx="3582661" cy="4329500"/>
          </a:xfrm>
          <a:custGeom>
            <a:avLst/>
            <a:gdLst/>
            <a:ahLst/>
            <a:cxnLst/>
            <a:rect l="l" t="t" r="r" b="b"/>
            <a:pathLst>
              <a:path w="3582661" h="4329500">
                <a:moveTo>
                  <a:pt x="0" y="0"/>
                </a:moveTo>
                <a:lnTo>
                  <a:pt x="3582661" y="0"/>
                </a:lnTo>
                <a:lnTo>
                  <a:pt x="3582661" y="4329499"/>
                </a:lnTo>
                <a:lnTo>
                  <a:pt x="0" y="4329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405873C-37BF-F6C5-AF34-AE92A7637E45}"/>
              </a:ext>
            </a:extLst>
          </p:cNvPr>
          <p:cNvSpPr/>
          <p:nvPr/>
        </p:nvSpPr>
        <p:spPr>
          <a:xfrm>
            <a:off x="14394878" y="2580824"/>
            <a:ext cx="7359879" cy="7359879"/>
          </a:xfrm>
          <a:custGeom>
            <a:avLst/>
            <a:gdLst/>
            <a:ahLst/>
            <a:cxnLst/>
            <a:rect l="l" t="t" r="r" b="b"/>
            <a:pathLst>
              <a:path w="7359879" h="7359879">
                <a:moveTo>
                  <a:pt x="0" y="0"/>
                </a:moveTo>
                <a:lnTo>
                  <a:pt x="7359880" y="0"/>
                </a:lnTo>
                <a:lnTo>
                  <a:pt x="735988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6CBD2EC-49E6-6A9D-411E-F236D593E7FA}"/>
              </a:ext>
            </a:extLst>
          </p:cNvPr>
          <p:cNvSpPr/>
          <p:nvPr/>
        </p:nvSpPr>
        <p:spPr>
          <a:xfrm>
            <a:off x="14257868" y="9240248"/>
            <a:ext cx="2273283" cy="1400910"/>
          </a:xfrm>
          <a:custGeom>
            <a:avLst/>
            <a:gdLst/>
            <a:ahLst/>
            <a:cxnLst/>
            <a:rect l="l" t="t" r="r" b="b"/>
            <a:pathLst>
              <a:path w="2273283" h="1400910">
                <a:moveTo>
                  <a:pt x="0" y="0"/>
                </a:moveTo>
                <a:lnTo>
                  <a:pt x="2273283" y="0"/>
                </a:lnTo>
                <a:lnTo>
                  <a:pt x="2273283" y="1400910"/>
                </a:lnTo>
                <a:lnTo>
                  <a:pt x="0" y="1400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AC489AB-D06B-DF19-69D7-516C973B1D90}"/>
              </a:ext>
            </a:extLst>
          </p:cNvPr>
          <p:cNvSpPr/>
          <p:nvPr/>
        </p:nvSpPr>
        <p:spPr>
          <a:xfrm>
            <a:off x="-263729" y="7711389"/>
            <a:ext cx="1840101" cy="3196701"/>
          </a:xfrm>
          <a:custGeom>
            <a:avLst/>
            <a:gdLst/>
            <a:ahLst/>
            <a:cxnLst/>
            <a:rect l="l" t="t" r="r" b="b"/>
            <a:pathLst>
              <a:path w="1840101" h="3196701">
                <a:moveTo>
                  <a:pt x="0" y="0"/>
                </a:moveTo>
                <a:lnTo>
                  <a:pt x="1840101" y="0"/>
                </a:lnTo>
                <a:lnTo>
                  <a:pt x="1840101" y="3196701"/>
                </a:lnTo>
                <a:lnTo>
                  <a:pt x="0" y="31967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E0327A0-8E59-449C-F97B-DAD0C0A9504D}"/>
              </a:ext>
            </a:extLst>
          </p:cNvPr>
          <p:cNvSpPr/>
          <p:nvPr/>
        </p:nvSpPr>
        <p:spPr>
          <a:xfrm>
            <a:off x="15961533" y="8221603"/>
            <a:ext cx="2782302" cy="2564935"/>
          </a:xfrm>
          <a:custGeom>
            <a:avLst/>
            <a:gdLst/>
            <a:ahLst/>
            <a:cxnLst/>
            <a:rect l="l" t="t" r="r" b="b"/>
            <a:pathLst>
              <a:path w="2782302" h="2564935">
                <a:moveTo>
                  <a:pt x="0" y="0"/>
                </a:moveTo>
                <a:lnTo>
                  <a:pt x="2782302" y="0"/>
                </a:lnTo>
                <a:lnTo>
                  <a:pt x="2782302" y="2564935"/>
                </a:lnTo>
                <a:lnTo>
                  <a:pt x="0" y="2564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8DC3474-A40D-CF87-B5CB-C8073B6B638C}"/>
              </a:ext>
            </a:extLst>
          </p:cNvPr>
          <p:cNvSpPr/>
          <p:nvPr/>
        </p:nvSpPr>
        <p:spPr>
          <a:xfrm>
            <a:off x="13731717" y="887312"/>
            <a:ext cx="2799434" cy="1237027"/>
          </a:xfrm>
          <a:custGeom>
            <a:avLst/>
            <a:gdLst/>
            <a:ahLst/>
            <a:cxnLst/>
            <a:rect l="l" t="t" r="r" b="b"/>
            <a:pathLst>
              <a:path w="2799434" h="1237027">
                <a:moveTo>
                  <a:pt x="0" y="0"/>
                </a:moveTo>
                <a:lnTo>
                  <a:pt x="2799434" y="0"/>
                </a:lnTo>
                <a:lnTo>
                  <a:pt x="2799434" y="1237028"/>
                </a:lnTo>
                <a:lnTo>
                  <a:pt x="0" y="12370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CE8C4284-BA30-BB26-4E33-D4F861E7A268}"/>
              </a:ext>
            </a:extLst>
          </p:cNvPr>
          <p:cNvSpPr/>
          <p:nvPr/>
        </p:nvSpPr>
        <p:spPr>
          <a:xfrm>
            <a:off x="1576372" y="686140"/>
            <a:ext cx="6479794" cy="1810292"/>
          </a:xfrm>
          <a:custGeom>
            <a:avLst/>
            <a:gdLst/>
            <a:ahLst/>
            <a:cxnLst/>
            <a:rect l="l" t="t" r="r" b="b"/>
            <a:pathLst>
              <a:path w="6479794" h="1810292">
                <a:moveTo>
                  <a:pt x="0" y="0"/>
                </a:moveTo>
                <a:lnTo>
                  <a:pt x="6479794" y="0"/>
                </a:lnTo>
                <a:lnTo>
                  <a:pt x="6479794" y="1810292"/>
                </a:lnTo>
                <a:lnTo>
                  <a:pt x="0" y="18102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F491C53F-D4D4-480E-257B-6D7A772429C6}"/>
              </a:ext>
            </a:extLst>
          </p:cNvPr>
          <p:cNvSpPr txBox="1"/>
          <p:nvPr/>
        </p:nvSpPr>
        <p:spPr>
          <a:xfrm>
            <a:off x="1115139" y="3391384"/>
            <a:ext cx="5118027" cy="92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1" dirty="0" err="1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Objetivos</a:t>
            </a: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5AF6718D-D471-19EC-BCD5-C61C38146979}"/>
              </a:ext>
            </a:extLst>
          </p:cNvPr>
          <p:cNvSpPr txBox="1"/>
          <p:nvPr/>
        </p:nvSpPr>
        <p:spPr>
          <a:xfrm>
            <a:off x="1748986" y="4454076"/>
            <a:ext cx="13037498" cy="58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98572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330E53A3-2B74-5295-BB42-C16946B4C39A}"/>
              </a:ext>
            </a:extLst>
          </p:cNvPr>
          <p:cNvSpPr/>
          <p:nvPr/>
        </p:nvSpPr>
        <p:spPr>
          <a:xfrm>
            <a:off x="5534512" y="9082462"/>
            <a:ext cx="2474709" cy="668171"/>
          </a:xfrm>
          <a:custGeom>
            <a:avLst/>
            <a:gdLst/>
            <a:ahLst/>
            <a:cxnLst/>
            <a:rect l="l" t="t" r="r" b="b"/>
            <a:pathLst>
              <a:path w="2474709" h="668171">
                <a:moveTo>
                  <a:pt x="0" y="0"/>
                </a:moveTo>
                <a:lnTo>
                  <a:pt x="2474709" y="0"/>
                </a:lnTo>
                <a:lnTo>
                  <a:pt x="2474709" y="668171"/>
                </a:lnTo>
                <a:lnTo>
                  <a:pt x="0" y="668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6CCB7F59-9F1C-B965-688C-CDAC8BF666F6}"/>
              </a:ext>
            </a:extLst>
          </p:cNvPr>
          <p:cNvSpPr/>
          <p:nvPr/>
        </p:nvSpPr>
        <p:spPr>
          <a:xfrm>
            <a:off x="9915270" y="8939816"/>
            <a:ext cx="945144" cy="874849"/>
          </a:xfrm>
          <a:custGeom>
            <a:avLst/>
            <a:gdLst/>
            <a:ahLst/>
            <a:cxnLst/>
            <a:rect l="l" t="t" r="r" b="b"/>
            <a:pathLst>
              <a:path w="945144" h="874849">
                <a:moveTo>
                  <a:pt x="0" y="0"/>
                </a:moveTo>
                <a:lnTo>
                  <a:pt x="945144" y="0"/>
                </a:lnTo>
                <a:lnTo>
                  <a:pt x="945144" y="874849"/>
                </a:lnTo>
                <a:lnTo>
                  <a:pt x="0" y="8748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A4E1FFEE-0A75-1D15-B330-9C7C1465DAAD}"/>
              </a:ext>
            </a:extLst>
          </p:cNvPr>
          <p:cNvSpPr/>
          <p:nvPr/>
        </p:nvSpPr>
        <p:spPr>
          <a:xfrm>
            <a:off x="8230916" y="9018429"/>
            <a:ext cx="1462660" cy="796236"/>
          </a:xfrm>
          <a:custGeom>
            <a:avLst/>
            <a:gdLst/>
            <a:ahLst/>
            <a:cxnLst/>
            <a:rect l="l" t="t" r="r" b="b"/>
            <a:pathLst>
              <a:path w="1462660" h="796236">
                <a:moveTo>
                  <a:pt x="0" y="0"/>
                </a:moveTo>
                <a:lnTo>
                  <a:pt x="1462660" y="0"/>
                </a:lnTo>
                <a:lnTo>
                  <a:pt x="1462660" y="796236"/>
                </a:lnTo>
                <a:lnTo>
                  <a:pt x="0" y="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72BA4EF7-FB2E-01DB-5FBF-8E04B8CCA32C}"/>
              </a:ext>
            </a:extLst>
          </p:cNvPr>
          <p:cNvSpPr/>
          <p:nvPr/>
        </p:nvSpPr>
        <p:spPr>
          <a:xfrm>
            <a:off x="11082798" y="9123688"/>
            <a:ext cx="1670690" cy="728421"/>
          </a:xfrm>
          <a:custGeom>
            <a:avLst/>
            <a:gdLst/>
            <a:ahLst/>
            <a:cxnLst/>
            <a:rect l="l" t="t" r="r" b="b"/>
            <a:pathLst>
              <a:path w="1670690" h="728421">
                <a:moveTo>
                  <a:pt x="0" y="0"/>
                </a:moveTo>
                <a:lnTo>
                  <a:pt x="1670690" y="0"/>
                </a:lnTo>
                <a:lnTo>
                  <a:pt x="1670690" y="728421"/>
                </a:lnTo>
                <a:lnTo>
                  <a:pt x="0" y="7284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762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E4D1E-B4A9-B668-0DBA-F348F8047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E5A47F9-47E2-1E68-7F54-16AC9C609920}"/>
              </a:ext>
            </a:extLst>
          </p:cNvPr>
          <p:cNvSpPr/>
          <p:nvPr/>
        </p:nvSpPr>
        <p:spPr>
          <a:xfrm rot="-5395861">
            <a:off x="3756612" y="-4052579"/>
            <a:ext cx="10608251" cy="18490683"/>
          </a:xfrm>
          <a:custGeom>
            <a:avLst/>
            <a:gdLst/>
            <a:ahLst/>
            <a:cxnLst/>
            <a:rect l="l" t="t" r="r" b="b"/>
            <a:pathLst>
              <a:path w="10608251" h="18490683">
                <a:moveTo>
                  <a:pt x="0" y="0"/>
                </a:moveTo>
                <a:lnTo>
                  <a:pt x="10608252" y="0"/>
                </a:lnTo>
                <a:lnTo>
                  <a:pt x="10608252" y="18490683"/>
                </a:lnTo>
                <a:lnTo>
                  <a:pt x="0" y="1849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1" r="-916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854DBCB-166E-F0D3-1B11-7A2775A67C44}"/>
              </a:ext>
            </a:extLst>
          </p:cNvPr>
          <p:cNvSpPr/>
          <p:nvPr/>
        </p:nvSpPr>
        <p:spPr>
          <a:xfrm rot="-1423128">
            <a:off x="-2553130" y="1340934"/>
            <a:ext cx="3582661" cy="4329500"/>
          </a:xfrm>
          <a:custGeom>
            <a:avLst/>
            <a:gdLst/>
            <a:ahLst/>
            <a:cxnLst/>
            <a:rect l="l" t="t" r="r" b="b"/>
            <a:pathLst>
              <a:path w="3582661" h="4329500">
                <a:moveTo>
                  <a:pt x="0" y="0"/>
                </a:moveTo>
                <a:lnTo>
                  <a:pt x="3582661" y="0"/>
                </a:lnTo>
                <a:lnTo>
                  <a:pt x="3582661" y="4329499"/>
                </a:lnTo>
                <a:lnTo>
                  <a:pt x="0" y="4329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9CD8BB0-B1A1-FB94-16DC-4E1BA8CF9FE0}"/>
              </a:ext>
            </a:extLst>
          </p:cNvPr>
          <p:cNvSpPr/>
          <p:nvPr/>
        </p:nvSpPr>
        <p:spPr>
          <a:xfrm>
            <a:off x="14394878" y="2580824"/>
            <a:ext cx="7359879" cy="7359879"/>
          </a:xfrm>
          <a:custGeom>
            <a:avLst/>
            <a:gdLst/>
            <a:ahLst/>
            <a:cxnLst/>
            <a:rect l="l" t="t" r="r" b="b"/>
            <a:pathLst>
              <a:path w="7359879" h="7359879">
                <a:moveTo>
                  <a:pt x="0" y="0"/>
                </a:moveTo>
                <a:lnTo>
                  <a:pt x="7359880" y="0"/>
                </a:lnTo>
                <a:lnTo>
                  <a:pt x="735988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4783D32-7DCE-D5C3-2AE4-90E3F87AEE2A}"/>
              </a:ext>
            </a:extLst>
          </p:cNvPr>
          <p:cNvSpPr/>
          <p:nvPr/>
        </p:nvSpPr>
        <p:spPr>
          <a:xfrm>
            <a:off x="14257868" y="9240248"/>
            <a:ext cx="2273283" cy="1400910"/>
          </a:xfrm>
          <a:custGeom>
            <a:avLst/>
            <a:gdLst/>
            <a:ahLst/>
            <a:cxnLst/>
            <a:rect l="l" t="t" r="r" b="b"/>
            <a:pathLst>
              <a:path w="2273283" h="1400910">
                <a:moveTo>
                  <a:pt x="0" y="0"/>
                </a:moveTo>
                <a:lnTo>
                  <a:pt x="2273283" y="0"/>
                </a:lnTo>
                <a:lnTo>
                  <a:pt x="2273283" y="1400910"/>
                </a:lnTo>
                <a:lnTo>
                  <a:pt x="0" y="1400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A18EA22-19DE-0F4A-D1D5-42396B8017A4}"/>
              </a:ext>
            </a:extLst>
          </p:cNvPr>
          <p:cNvSpPr/>
          <p:nvPr/>
        </p:nvSpPr>
        <p:spPr>
          <a:xfrm>
            <a:off x="-263729" y="7711389"/>
            <a:ext cx="1840101" cy="3196701"/>
          </a:xfrm>
          <a:custGeom>
            <a:avLst/>
            <a:gdLst/>
            <a:ahLst/>
            <a:cxnLst/>
            <a:rect l="l" t="t" r="r" b="b"/>
            <a:pathLst>
              <a:path w="1840101" h="3196701">
                <a:moveTo>
                  <a:pt x="0" y="0"/>
                </a:moveTo>
                <a:lnTo>
                  <a:pt x="1840101" y="0"/>
                </a:lnTo>
                <a:lnTo>
                  <a:pt x="1840101" y="3196701"/>
                </a:lnTo>
                <a:lnTo>
                  <a:pt x="0" y="31967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1805504-46EC-4CC9-D469-508381E4DAAA}"/>
              </a:ext>
            </a:extLst>
          </p:cNvPr>
          <p:cNvSpPr/>
          <p:nvPr/>
        </p:nvSpPr>
        <p:spPr>
          <a:xfrm>
            <a:off x="15961533" y="8221603"/>
            <a:ext cx="2782302" cy="2564935"/>
          </a:xfrm>
          <a:custGeom>
            <a:avLst/>
            <a:gdLst/>
            <a:ahLst/>
            <a:cxnLst/>
            <a:rect l="l" t="t" r="r" b="b"/>
            <a:pathLst>
              <a:path w="2782302" h="2564935">
                <a:moveTo>
                  <a:pt x="0" y="0"/>
                </a:moveTo>
                <a:lnTo>
                  <a:pt x="2782302" y="0"/>
                </a:lnTo>
                <a:lnTo>
                  <a:pt x="2782302" y="2564935"/>
                </a:lnTo>
                <a:lnTo>
                  <a:pt x="0" y="2564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F8ACE42-6E98-BA06-1A48-5167A5C0C7F9}"/>
              </a:ext>
            </a:extLst>
          </p:cNvPr>
          <p:cNvSpPr/>
          <p:nvPr/>
        </p:nvSpPr>
        <p:spPr>
          <a:xfrm>
            <a:off x="13731717" y="887312"/>
            <a:ext cx="2799434" cy="1237027"/>
          </a:xfrm>
          <a:custGeom>
            <a:avLst/>
            <a:gdLst/>
            <a:ahLst/>
            <a:cxnLst/>
            <a:rect l="l" t="t" r="r" b="b"/>
            <a:pathLst>
              <a:path w="2799434" h="1237027">
                <a:moveTo>
                  <a:pt x="0" y="0"/>
                </a:moveTo>
                <a:lnTo>
                  <a:pt x="2799434" y="0"/>
                </a:lnTo>
                <a:lnTo>
                  <a:pt x="2799434" y="1237028"/>
                </a:lnTo>
                <a:lnTo>
                  <a:pt x="0" y="12370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D43796FF-FED0-CB7E-6130-5120AB39C80D}"/>
              </a:ext>
            </a:extLst>
          </p:cNvPr>
          <p:cNvSpPr/>
          <p:nvPr/>
        </p:nvSpPr>
        <p:spPr>
          <a:xfrm>
            <a:off x="1576372" y="686140"/>
            <a:ext cx="6479794" cy="1810292"/>
          </a:xfrm>
          <a:custGeom>
            <a:avLst/>
            <a:gdLst/>
            <a:ahLst/>
            <a:cxnLst/>
            <a:rect l="l" t="t" r="r" b="b"/>
            <a:pathLst>
              <a:path w="6479794" h="1810292">
                <a:moveTo>
                  <a:pt x="0" y="0"/>
                </a:moveTo>
                <a:lnTo>
                  <a:pt x="6479794" y="0"/>
                </a:lnTo>
                <a:lnTo>
                  <a:pt x="6479794" y="1810292"/>
                </a:lnTo>
                <a:lnTo>
                  <a:pt x="0" y="18102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D62FAC9-6A70-58A5-9926-D79B1D9BC347}"/>
              </a:ext>
            </a:extLst>
          </p:cNvPr>
          <p:cNvSpPr txBox="1"/>
          <p:nvPr/>
        </p:nvSpPr>
        <p:spPr>
          <a:xfrm>
            <a:off x="1115139" y="3391384"/>
            <a:ext cx="8257461" cy="897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1" dirty="0" err="1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Materiais</a:t>
            </a:r>
            <a:r>
              <a:rPr lang="en-US" sz="5400" b="1" dirty="0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 e </a:t>
            </a:r>
            <a:r>
              <a:rPr lang="en-US" sz="5400" b="1" dirty="0" err="1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Métodos</a:t>
            </a: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E377610-D834-BD06-FE1D-75CA255D06ED}"/>
              </a:ext>
            </a:extLst>
          </p:cNvPr>
          <p:cNvSpPr txBox="1"/>
          <p:nvPr/>
        </p:nvSpPr>
        <p:spPr>
          <a:xfrm>
            <a:off x="1748986" y="4454076"/>
            <a:ext cx="13037498" cy="58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98572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B2BF51AA-561D-166B-56BB-87EBF7FB26FC}"/>
              </a:ext>
            </a:extLst>
          </p:cNvPr>
          <p:cNvSpPr/>
          <p:nvPr/>
        </p:nvSpPr>
        <p:spPr>
          <a:xfrm>
            <a:off x="5534512" y="9082462"/>
            <a:ext cx="2474709" cy="668171"/>
          </a:xfrm>
          <a:custGeom>
            <a:avLst/>
            <a:gdLst/>
            <a:ahLst/>
            <a:cxnLst/>
            <a:rect l="l" t="t" r="r" b="b"/>
            <a:pathLst>
              <a:path w="2474709" h="668171">
                <a:moveTo>
                  <a:pt x="0" y="0"/>
                </a:moveTo>
                <a:lnTo>
                  <a:pt x="2474709" y="0"/>
                </a:lnTo>
                <a:lnTo>
                  <a:pt x="2474709" y="668171"/>
                </a:lnTo>
                <a:lnTo>
                  <a:pt x="0" y="668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DDF403F-1ADB-4582-9B7B-357EC624AF1E}"/>
              </a:ext>
            </a:extLst>
          </p:cNvPr>
          <p:cNvSpPr/>
          <p:nvPr/>
        </p:nvSpPr>
        <p:spPr>
          <a:xfrm>
            <a:off x="9915270" y="8939816"/>
            <a:ext cx="945144" cy="874849"/>
          </a:xfrm>
          <a:custGeom>
            <a:avLst/>
            <a:gdLst/>
            <a:ahLst/>
            <a:cxnLst/>
            <a:rect l="l" t="t" r="r" b="b"/>
            <a:pathLst>
              <a:path w="945144" h="874849">
                <a:moveTo>
                  <a:pt x="0" y="0"/>
                </a:moveTo>
                <a:lnTo>
                  <a:pt x="945144" y="0"/>
                </a:lnTo>
                <a:lnTo>
                  <a:pt x="945144" y="874849"/>
                </a:lnTo>
                <a:lnTo>
                  <a:pt x="0" y="8748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CF19F453-79E4-5A83-76A0-5276A01033EF}"/>
              </a:ext>
            </a:extLst>
          </p:cNvPr>
          <p:cNvSpPr/>
          <p:nvPr/>
        </p:nvSpPr>
        <p:spPr>
          <a:xfrm>
            <a:off x="8230916" y="9018429"/>
            <a:ext cx="1462660" cy="796236"/>
          </a:xfrm>
          <a:custGeom>
            <a:avLst/>
            <a:gdLst/>
            <a:ahLst/>
            <a:cxnLst/>
            <a:rect l="l" t="t" r="r" b="b"/>
            <a:pathLst>
              <a:path w="1462660" h="796236">
                <a:moveTo>
                  <a:pt x="0" y="0"/>
                </a:moveTo>
                <a:lnTo>
                  <a:pt x="1462660" y="0"/>
                </a:lnTo>
                <a:lnTo>
                  <a:pt x="1462660" y="796236"/>
                </a:lnTo>
                <a:lnTo>
                  <a:pt x="0" y="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4EBBB51F-AA1B-51DC-BE5C-5B8C11ABAFF7}"/>
              </a:ext>
            </a:extLst>
          </p:cNvPr>
          <p:cNvSpPr/>
          <p:nvPr/>
        </p:nvSpPr>
        <p:spPr>
          <a:xfrm>
            <a:off x="11082798" y="9123688"/>
            <a:ext cx="1670690" cy="728421"/>
          </a:xfrm>
          <a:custGeom>
            <a:avLst/>
            <a:gdLst/>
            <a:ahLst/>
            <a:cxnLst/>
            <a:rect l="l" t="t" r="r" b="b"/>
            <a:pathLst>
              <a:path w="1670690" h="728421">
                <a:moveTo>
                  <a:pt x="0" y="0"/>
                </a:moveTo>
                <a:lnTo>
                  <a:pt x="1670690" y="0"/>
                </a:lnTo>
                <a:lnTo>
                  <a:pt x="1670690" y="728421"/>
                </a:lnTo>
                <a:lnTo>
                  <a:pt x="0" y="7284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855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27162-2D9E-112A-B239-1969E50DA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974A152-0F7D-55B7-6395-D0A3B20633C6}"/>
              </a:ext>
            </a:extLst>
          </p:cNvPr>
          <p:cNvSpPr/>
          <p:nvPr/>
        </p:nvSpPr>
        <p:spPr>
          <a:xfrm rot="-5395861">
            <a:off x="3756612" y="-4052579"/>
            <a:ext cx="10608251" cy="18490683"/>
          </a:xfrm>
          <a:custGeom>
            <a:avLst/>
            <a:gdLst/>
            <a:ahLst/>
            <a:cxnLst/>
            <a:rect l="l" t="t" r="r" b="b"/>
            <a:pathLst>
              <a:path w="10608251" h="18490683">
                <a:moveTo>
                  <a:pt x="0" y="0"/>
                </a:moveTo>
                <a:lnTo>
                  <a:pt x="10608252" y="0"/>
                </a:lnTo>
                <a:lnTo>
                  <a:pt x="10608252" y="18490683"/>
                </a:lnTo>
                <a:lnTo>
                  <a:pt x="0" y="1849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1" r="-916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32A0EBB-3196-E785-DEC2-32F3A5523334}"/>
              </a:ext>
            </a:extLst>
          </p:cNvPr>
          <p:cNvSpPr/>
          <p:nvPr/>
        </p:nvSpPr>
        <p:spPr>
          <a:xfrm rot="-1423128">
            <a:off x="-2553130" y="1340934"/>
            <a:ext cx="3582661" cy="4329500"/>
          </a:xfrm>
          <a:custGeom>
            <a:avLst/>
            <a:gdLst/>
            <a:ahLst/>
            <a:cxnLst/>
            <a:rect l="l" t="t" r="r" b="b"/>
            <a:pathLst>
              <a:path w="3582661" h="4329500">
                <a:moveTo>
                  <a:pt x="0" y="0"/>
                </a:moveTo>
                <a:lnTo>
                  <a:pt x="3582661" y="0"/>
                </a:lnTo>
                <a:lnTo>
                  <a:pt x="3582661" y="4329499"/>
                </a:lnTo>
                <a:lnTo>
                  <a:pt x="0" y="4329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39A16E8-843E-0A9B-9E75-453ACE1A801D}"/>
              </a:ext>
            </a:extLst>
          </p:cNvPr>
          <p:cNvSpPr/>
          <p:nvPr/>
        </p:nvSpPr>
        <p:spPr>
          <a:xfrm>
            <a:off x="14394878" y="2580824"/>
            <a:ext cx="7359879" cy="7359879"/>
          </a:xfrm>
          <a:custGeom>
            <a:avLst/>
            <a:gdLst/>
            <a:ahLst/>
            <a:cxnLst/>
            <a:rect l="l" t="t" r="r" b="b"/>
            <a:pathLst>
              <a:path w="7359879" h="7359879">
                <a:moveTo>
                  <a:pt x="0" y="0"/>
                </a:moveTo>
                <a:lnTo>
                  <a:pt x="7359880" y="0"/>
                </a:lnTo>
                <a:lnTo>
                  <a:pt x="735988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CB74B53-DD01-16DD-D159-C8173D8BFBDB}"/>
              </a:ext>
            </a:extLst>
          </p:cNvPr>
          <p:cNvSpPr/>
          <p:nvPr/>
        </p:nvSpPr>
        <p:spPr>
          <a:xfrm>
            <a:off x="14257868" y="9240248"/>
            <a:ext cx="2273283" cy="1400910"/>
          </a:xfrm>
          <a:custGeom>
            <a:avLst/>
            <a:gdLst/>
            <a:ahLst/>
            <a:cxnLst/>
            <a:rect l="l" t="t" r="r" b="b"/>
            <a:pathLst>
              <a:path w="2273283" h="1400910">
                <a:moveTo>
                  <a:pt x="0" y="0"/>
                </a:moveTo>
                <a:lnTo>
                  <a:pt x="2273283" y="0"/>
                </a:lnTo>
                <a:lnTo>
                  <a:pt x="2273283" y="1400910"/>
                </a:lnTo>
                <a:lnTo>
                  <a:pt x="0" y="1400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37B1444-C83C-1DC1-E014-70E3F503A52A}"/>
              </a:ext>
            </a:extLst>
          </p:cNvPr>
          <p:cNvSpPr/>
          <p:nvPr/>
        </p:nvSpPr>
        <p:spPr>
          <a:xfrm>
            <a:off x="-263729" y="7711389"/>
            <a:ext cx="1840101" cy="3196701"/>
          </a:xfrm>
          <a:custGeom>
            <a:avLst/>
            <a:gdLst/>
            <a:ahLst/>
            <a:cxnLst/>
            <a:rect l="l" t="t" r="r" b="b"/>
            <a:pathLst>
              <a:path w="1840101" h="3196701">
                <a:moveTo>
                  <a:pt x="0" y="0"/>
                </a:moveTo>
                <a:lnTo>
                  <a:pt x="1840101" y="0"/>
                </a:lnTo>
                <a:lnTo>
                  <a:pt x="1840101" y="3196701"/>
                </a:lnTo>
                <a:lnTo>
                  <a:pt x="0" y="31967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EBB9BFF-B27A-536B-99ED-5271702AE5E1}"/>
              </a:ext>
            </a:extLst>
          </p:cNvPr>
          <p:cNvSpPr/>
          <p:nvPr/>
        </p:nvSpPr>
        <p:spPr>
          <a:xfrm>
            <a:off x="15961533" y="8221603"/>
            <a:ext cx="2782302" cy="2564935"/>
          </a:xfrm>
          <a:custGeom>
            <a:avLst/>
            <a:gdLst/>
            <a:ahLst/>
            <a:cxnLst/>
            <a:rect l="l" t="t" r="r" b="b"/>
            <a:pathLst>
              <a:path w="2782302" h="2564935">
                <a:moveTo>
                  <a:pt x="0" y="0"/>
                </a:moveTo>
                <a:lnTo>
                  <a:pt x="2782302" y="0"/>
                </a:lnTo>
                <a:lnTo>
                  <a:pt x="2782302" y="2564935"/>
                </a:lnTo>
                <a:lnTo>
                  <a:pt x="0" y="2564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6EC0CF3-76A0-062C-E10B-F13A33454385}"/>
              </a:ext>
            </a:extLst>
          </p:cNvPr>
          <p:cNvSpPr/>
          <p:nvPr/>
        </p:nvSpPr>
        <p:spPr>
          <a:xfrm>
            <a:off x="13731717" y="887312"/>
            <a:ext cx="2799434" cy="1237027"/>
          </a:xfrm>
          <a:custGeom>
            <a:avLst/>
            <a:gdLst/>
            <a:ahLst/>
            <a:cxnLst/>
            <a:rect l="l" t="t" r="r" b="b"/>
            <a:pathLst>
              <a:path w="2799434" h="1237027">
                <a:moveTo>
                  <a:pt x="0" y="0"/>
                </a:moveTo>
                <a:lnTo>
                  <a:pt x="2799434" y="0"/>
                </a:lnTo>
                <a:lnTo>
                  <a:pt x="2799434" y="1237028"/>
                </a:lnTo>
                <a:lnTo>
                  <a:pt x="0" y="12370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92165F7B-3046-C011-6BBC-4418F3A38E78}"/>
              </a:ext>
            </a:extLst>
          </p:cNvPr>
          <p:cNvSpPr/>
          <p:nvPr/>
        </p:nvSpPr>
        <p:spPr>
          <a:xfrm>
            <a:off x="1576372" y="686140"/>
            <a:ext cx="6479794" cy="1810292"/>
          </a:xfrm>
          <a:custGeom>
            <a:avLst/>
            <a:gdLst/>
            <a:ahLst/>
            <a:cxnLst/>
            <a:rect l="l" t="t" r="r" b="b"/>
            <a:pathLst>
              <a:path w="6479794" h="1810292">
                <a:moveTo>
                  <a:pt x="0" y="0"/>
                </a:moveTo>
                <a:lnTo>
                  <a:pt x="6479794" y="0"/>
                </a:lnTo>
                <a:lnTo>
                  <a:pt x="6479794" y="1810292"/>
                </a:lnTo>
                <a:lnTo>
                  <a:pt x="0" y="18102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6255D57-BCC1-FDF2-E4F7-1A8953845EB5}"/>
              </a:ext>
            </a:extLst>
          </p:cNvPr>
          <p:cNvSpPr txBox="1"/>
          <p:nvPr/>
        </p:nvSpPr>
        <p:spPr>
          <a:xfrm>
            <a:off x="1115139" y="3391384"/>
            <a:ext cx="8181261" cy="1871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1" dirty="0" err="1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Resultados</a:t>
            </a:r>
            <a:r>
              <a:rPr lang="en-US" sz="5400" b="1" dirty="0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/</a:t>
            </a:r>
            <a:r>
              <a:rPr lang="en-US" sz="5400" b="1" dirty="0" err="1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Discussão</a:t>
            </a: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  <a:p>
            <a:pPr algn="ctr">
              <a:lnSpc>
                <a:spcPts val="7560"/>
              </a:lnSpc>
            </a:pP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16ADE32C-FCA9-F793-1640-052C8037D2BF}"/>
              </a:ext>
            </a:extLst>
          </p:cNvPr>
          <p:cNvSpPr txBox="1"/>
          <p:nvPr/>
        </p:nvSpPr>
        <p:spPr>
          <a:xfrm>
            <a:off x="1748986" y="4454076"/>
            <a:ext cx="13037498" cy="58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98572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2C542BBE-4823-A2DC-6EA0-B80CFF589BF0}"/>
              </a:ext>
            </a:extLst>
          </p:cNvPr>
          <p:cNvSpPr/>
          <p:nvPr/>
        </p:nvSpPr>
        <p:spPr>
          <a:xfrm>
            <a:off x="5534512" y="9082462"/>
            <a:ext cx="2474709" cy="668171"/>
          </a:xfrm>
          <a:custGeom>
            <a:avLst/>
            <a:gdLst/>
            <a:ahLst/>
            <a:cxnLst/>
            <a:rect l="l" t="t" r="r" b="b"/>
            <a:pathLst>
              <a:path w="2474709" h="668171">
                <a:moveTo>
                  <a:pt x="0" y="0"/>
                </a:moveTo>
                <a:lnTo>
                  <a:pt x="2474709" y="0"/>
                </a:lnTo>
                <a:lnTo>
                  <a:pt x="2474709" y="668171"/>
                </a:lnTo>
                <a:lnTo>
                  <a:pt x="0" y="668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74982D0-20FA-A238-F396-497E1CC076F2}"/>
              </a:ext>
            </a:extLst>
          </p:cNvPr>
          <p:cNvSpPr/>
          <p:nvPr/>
        </p:nvSpPr>
        <p:spPr>
          <a:xfrm>
            <a:off x="9915270" y="8939816"/>
            <a:ext cx="945144" cy="874849"/>
          </a:xfrm>
          <a:custGeom>
            <a:avLst/>
            <a:gdLst/>
            <a:ahLst/>
            <a:cxnLst/>
            <a:rect l="l" t="t" r="r" b="b"/>
            <a:pathLst>
              <a:path w="945144" h="874849">
                <a:moveTo>
                  <a:pt x="0" y="0"/>
                </a:moveTo>
                <a:lnTo>
                  <a:pt x="945144" y="0"/>
                </a:lnTo>
                <a:lnTo>
                  <a:pt x="945144" y="874849"/>
                </a:lnTo>
                <a:lnTo>
                  <a:pt x="0" y="8748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B24EBA7B-02F7-FD27-9CD4-7F9C4A933325}"/>
              </a:ext>
            </a:extLst>
          </p:cNvPr>
          <p:cNvSpPr/>
          <p:nvPr/>
        </p:nvSpPr>
        <p:spPr>
          <a:xfrm>
            <a:off x="8230916" y="9018429"/>
            <a:ext cx="1462660" cy="796236"/>
          </a:xfrm>
          <a:custGeom>
            <a:avLst/>
            <a:gdLst/>
            <a:ahLst/>
            <a:cxnLst/>
            <a:rect l="l" t="t" r="r" b="b"/>
            <a:pathLst>
              <a:path w="1462660" h="796236">
                <a:moveTo>
                  <a:pt x="0" y="0"/>
                </a:moveTo>
                <a:lnTo>
                  <a:pt x="1462660" y="0"/>
                </a:lnTo>
                <a:lnTo>
                  <a:pt x="1462660" y="796236"/>
                </a:lnTo>
                <a:lnTo>
                  <a:pt x="0" y="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4A8BAAC9-1375-7E7F-024F-DD57242A1D32}"/>
              </a:ext>
            </a:extLst>
          </p:cNvPr>
          <p:cNvSpPr/>
          <p:nvPr/>
        </p:nvSpPr>
        <p:spPr>
          <a:xfrm>
            <a:off x="11082798" y="9123688"/>
            <a:ext cx="1670690" cy="728421"/>
          </a:xfrm>
          <a:custGeom>
            <a:avLst/>
            <a:gdLst/>
            <a:ahLst/>
            <a:cxnLst/>
            <a:rect l="l" t="t" r="r" b="b"/>
            <a:pathLst>
              <a:path w="1670690" h="728421">
                <a:moveTo>
                  <a:pt x="0" y="0"/>
                </a:moveTo>
                <a:lnTo>
                  <a:pt x="1670690" y="0"/>
                </a:lnTo>
                <a:lnTo>
                  <a:pt x="1670690" y="728421"/>
                </a:lnTo>
                <a:lnTo>
                  <a:pt x="0" y="7284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5425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D9E45-6C3C-1AE4-A129-859ECD691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EC5DD3C-4365-D7FB-BD4D-5CEAEF6F4289}"/>
              </a:ext>
            </a:extLst>
          </p:cNvPr>
          <p:cNvSpPr/>
          <p:nvPr/>
        </p:nvSpPr>
        <p:spPr>
          <a:xfrm rot="-5395861">
            <a:off x="3756612" y="-4052579"/>
            <a:ext cx="10608251" cy="18490683"/>
          </a:xfrm>
          <a:custGeom>
            <a:avLst/>
            <a:gdLst/>
            <a:ahLst/>
            <a:cxnLst/>
            <a:rect l="l" t="t" r="r" b="b"/>
            <a:pathLst>
              <a:path w="10608251" h="18490683">
                <a:moveTo>
                  <a:pt x="0" y="0"/>
                </a:moveTo>
                <a:lnTo>
                  <a:pt x="10608252" y="0"/>
                </a:lnTo>
                <a:lnTo>
                  <a:pt x="10608252" y="18490683"/>
                </a:lnTo>
                <a:lnTo>
                  <a:pt x="0" y="1849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1" r="-916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00832F3-D62E-504B-904A-7626409E7EBC}"/>
              </a:ext>
            </a:extLst>
          </p:cNvPr>
          <p:cNvSpPr/>
          <p:nvPr/>
        </p:nvSpPr>
        <p:spPr>
          <a:xfrm rot="-1423128">
            <a:off x="-2553130" y="1340934"/>
            <a:ext cx="3582661" cy="4329500"/>
          </a:xfrm>
          <a:custGeom>
            <a:avLst/>
            <a:gdLst/>
            <a:ahLst/>
            <a:cxnLst/>
            <a:rect l="l" t="t" r="r" b="b"/>
            <a:pathLst>
              <a:path w="3582661" h="4329500">
                <a:moveTo>
                  <a:pt x="0" y="0"/>
                </a:moveTo>
                <a:lnTo>
                  <a:pt x="3582661" y="0"/>
                </a:lnTo>
                <a:lnTo>
                  <a:pt x="3582661" y="4329499"/>
                </a:lnTo>
                <a:lnTo>
                  <a:pt x="0" y="4329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F3E9EC3-98D6-96C5-9128-CED919F9E0B5}"/>
              </a:ext>
            </a:extLst>
          </p:cNvPr>
          <p:cNvSpPr/>
          <p:nvPr/>
        </p:nvSpPr>
        <p:spPr>
          <a:xfrm>
            <a:off x="14394878" y="2580824"/>
            <a:ext cx="7359879" cy="7359879"/>
          </a:xfrm>
          <a:custGeom>
            <a:avLst/>
            <a:gdLst/>
            <a:ahLst/>
            <a:cxnLst/>
            <a:rect l="l" t="t" r="r" b="b"/>
            <a:pathLst>
              <a:path w="7359879" h="7359879">
                <a:moveTo>
                  <a:pt x="0" y="0"/>
                </a:moveTo>
                <a:lnTo>
                  <a:pt x="7359880" y="0"/>
                </a:lnTo>
                <a:lnTo>
                  <a:pt x="735988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EB94446F-CDE7-DD3A-7CED-3B6E87ECA547}"/>
              </a:ext>
            </a:extLst>
          </p:cNvPr>
          <p:cNvSpPr/>
          <p:nvPr/>
        </p:nvSpPr>
        <p:spPr>
          <a:xfrm>
            <a:off x="14257868" y="9240248"/>
            <a:ext cx="2273283" cy="1400910"/>
          </a:xfrm>
          <a:custGeom>
            <a:avLst/>
            <a:gdLst/>
            <a:ahLst/>
            <a:cxnLst/>
            <a:rect l="l" t="t" r="r" b="b"/>
            <a:pathLst>
              <a:path w="2273283" h="1400910">
                <a:moveTo>
                  <a:pt x="0" y="0"/>
                </a:moveTo>
                <a:lnTo>
                  <a:pt x="2273283" y="0"/>
                </a:lnTo>
                <a:lnTo>
                  <a:pt x="2273283" y="1400910"/>
                </a:lnTo>
                <a:lnTo>
                  <a:pt x="0" y="1400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8C97510-DC56-2039-94A2-5EF356C6224E}"/>
              </a:ext>
            </a:extLst>
          </p:cNvPr>
          <p:cNvSpPr/>
          <p:nvPr/>
        </p:nvSpPr>
        <p:spPr>
          <a:xfrm>
            <a:off x="-263729" y="7711389"/>
            <a:ext cx="1840101" cy="3196701"/>
          </a:xfrm>
          <a:custGeom>
            <a:avLst/>
            <a:gdLst/>
            <a:ahLst/>
            <a:cxnLst/>
            <a:rect l="l" t="t" r="r" b="b"/>
            <a:pathLst>
              <a:path w="1840101" h="3196701">
                <a:moveTo>
                  <a:pt x="0" y="0"/>
                </a:moveTo>
                <a:lnTo>
                  <a:pt x="1840101" y="0"/>
                </a:lnTo>
                <a:lnTo>
                  <a:pt x="1840101" y="3196701"/>
                </a:lnTo>
                <a:lnTo>
                  <a:pt x="0" y="31967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BB71B0D-C1FA-2165-EF82-A2EAE8E9CD81}"/>
              </a:ext>
            </a:extLst>
          </p:cNvPr>
          <p:cNvSpPr/>
          <p:nvPr/>
        </p:nvSpPr>
        <p:spPr>
          <a:xfrm>
            <a:off x="15961533" y="8221603"/>
            <a:ext cx="2782302" cy="2564935"/>
          </a:xfrm>
          <a:custGeom>
            <a:avLst/>
            <a:gdLst/>
            <a:ahLst/>
            <a:cxnLst/>
            <a:rect l="l" t="t" r="r" b="b"/>
            <a:pathLst>
              <a:path w="2782302" h="2564935">
                <a:moveTo>
                  <a:pt x="0" y="0"/>
                </a:moveTo>
                <a:lnTo>
                  <a:pt x="2782302" y="0"/>
                </a:lnTo>
                <a:lnTo>
                  <a:pt x="2782302" y="2564935"/>
                </a:lnTo>
                <a:lnTo>
                  <a:pt x="0" y="2564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1B0666D-57C4-9106-EAA1-4A92CB25CFA5}"/>
              </a:ext>
            </a:extLst>
          </p:cNvPr>
          <p:cNvSpPr/>
          <p:nvPr/>
        </p:nvSpPr>
        <p:spPr>
          <a:xfrm>
            <a:off x="13731717" y="887312"/>
            <a:ext cx="2799434" cy="1237027"/>
          </a:xfrm>
          <a:custGeom>
            <a:avLst/>
            <a:gdLst/>
            <a:ahLst/>
            <a:cxnLst/>
            <a:rect l="l" t="t" r="r" b="b"/>
            <a:pathLst>
              <a:path w="2799434" h="1237027">
                <a:moveTo>
                  <a:pt x="0" y="0"/>
                </a:moveTo>
                <a:lnTo>
                  <a:pt x="2799434" y="0"/>
                </a:lnTo>
                <a:lnTo>
                  <a:pt x="2799434" y="1237028"/>
                </a:lnTo>
                <a:lnTo>
                  <a:pt x="0" y="12370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B9AE12B-FE9E-6EC5-F234-3462E52E6A6F}"/>
              </a:ext>
            </a:extLst>
          </p:cNvPr>
          <p:cNvSpPr/>
          <p:nvPr/>
        </p:nvSpPr>
        <p:spPr>
          <a:xfrm>
            <a:off x="1576372" y="686140"/>
            <a:ext cx="6479794" cy="1810292"/>
          </a:xfrm>
          <a:custGeom>
            <a:avLst/>
            <a:gdLst/>
            <a:ahLst/>
            <a:cxnLst/>
            <a:rect l="l" t="t" r="r" b="b"/>
            <a:pathLst>
              <a:path w="6479794" h="1810292">
                <a:moveTo>
                  <a:pt x="0" y="0"/>
                </a:moveTo>
                <a:lnTo>
                  <a:pt x="6479794" y="0"/>
                </a:lnTo>
                <a:lnTo>
                  <a:pt x="6479794" y="1810292"/>
                </a:lnTo>
                <a:lnTo>
                  <a:pt x="0" y="18102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71208DD-E989-9C21-A790-052DD206DC64}"/>
              </a:ext>
            </a:extLst>
          </p:cNvPr>
          <p:cNvSpPr txBox="1"/>
          <p:nvPr/>
        </p:nvSpPr>
        <p:spPr>
          <a:xfrm>
            <a:off x="1115139" y="3391384"/>
            <a:ext cx="8181261" cy="1871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1" dirty="0" err="1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Resultados</a:t>
            </a:r>
            <a:r>
              <a:rPr lang="en-US" sz="5400" b="1" dirty="0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/</a:t>
            </a:r>
            <a:r>
              <a:rPr lang="en-US" sz="5400" b="1" dirty="0" err="1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Discussão</a:t>
            </a: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  <a:p>
            <a:pPr algn="ctr">
              <a:lnSpc>
                <a:spcPts val="7560"/>
              </a:lnSpc>
            </a:pP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83D3229-8FAB-9B9E-7887-98B6C73FC6D0}"/>
              </a:ext>
            </a:extLst>
          </p:cNvPr>
          <p:cNvSpPr txBox="1"/>
          <p:nvPr/>
        </p:nvSpPr>
        <p:spPr>
          <a:xfrm>
            <a:off x="1748986" y="4454076"/>
            <a:ext cx="13037498" cy="58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98572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492587C0-D676-FB06-D457-1441C6AEDD17}"/>
              </a:ext>
            </a:extLst>
          </p:cNvPr>
          <p:cNvSpPr/>
          <p:nvPr/>
        </p:nvSpPr>
        <p:spPr>
          <a:xfrm>
            <a:off x="5534512" y="9082462"/>
            <a:ext cx="2474709" cy="668171"/>
          </a:xfrm>
          <a:custGeom>
            <a:avLst/>
            <a:gdLst/>
            <a:ahLst/>
            <a:cxnLst/>
            <a:rect l="l" t="t" r="r" b="b"/>
            <a:pathLst>
              <a:path w="2474709" h="668171">
                <a:moveTo>
                  <a:pt x="0" y="0"/>
                </a:moveTo>
                <a:lnTo>
                  <a:pt x="2474709" y="0"/>
                </a:lnTo>
                <a:lnTo>
                  <a:pt x="2474709" y="668171"/>
                </a:lnTo>
                <a:lnTo>
                  <a:pt x="0" y="668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09C69B3-D12F-EB10-E5CF-62EE90DAB864}"/>
              </a:ext>
            </a:extLst>
          </p:cNvPr>
          <p:cNvSpPr/>
          <p:nvPr/>
        </p:nvSpPr>
        <p:spPr>
          <a:xfrm>
            <a:off x="9915270" y="8939816"/>
            <a:ext cx="945144" cy="874849"/>
          </a:xfrm>
          <a:custGeom>
            <a:avLst/>
            <a:gdLst/>
            <a:ahLst/>
            <a:cxnLst/>
            <a:rect l="l" t="t" r="r" b="b"/>
            <a:pathLst>
              <a:path w="945144" h="874849">
                <a:moveTo>
                  <a:pt x="0" y="0"/>
                </a:moveTo>
                <a:lnTo>
                  <a:pt x="945144" y="0"/>
                </a:lnTo>
                <a:lnTo>
                  <a:pt x="945144" y="874849"/>
                </a:lnTo>
                <a:lnTo>
                  <a:pt x="0" y="8748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87D2DA83-127F-EB0F-A436-7684F8086252}"/>
              </a:ext>
            </a:extLst>
          </p:cNvPr>
          <p:cNvSpPr/>
          <p:nvPr/>
        </p:nvSpPr>
        <p:spPr>
          <a:xfrm>
            <a:off x="8230916" y="9018429"/>
            <a:ext cx="1462660" cy="796236"/>
          </a:xfrm>
          <a:custGeom>
            <a:avLst/>
            <a:gdLst/>
            <a:ahLst/>
            <a:cxnLst/>
            <a:rect l="l" t="t" r="r" b="b"/>
            <a:pathLst>
              <a:path w="1462660" h="796236">
                <a:moveTo>
                  <a:pt x="0" y="0"/>
                </a:moveTo>
                <a:lnTo>
                  <a:pt x="1462660" y="0"/>
                </a:lnTo>
                <a:lnTo>
                  <a:pt x="1462660" y="796236"/>
                </a:lnTo>
                <a:lnTo>
                  <a:pt x="0" y="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C6C62662-9111-C5FD-E4C7-D42CF2125C1D}"/>
              </a:ext>
            </a:extLst>
          </p:cNvPr>
          <p:cNvSpPr/>
          <p:nvPr/>
        </p:nvSpPr>
        <p:spPr>
          <a:xfrm>
            <a:off x="11082798" y="9123688"/>
            <a:ext cx="1670690" cy="728421"/>
          </a:xfrm>
          <a:custGeom>
            <a:avLst/>
            <a:gdLst/>
            <a:ahLst/>
            <a:cxnLst/>
            <a:rect l="l" t="t" r="r" b="b"/>
            <a:pathLst>
              <a:path w="1670690" h="728421">
                <a:moveTo>
                  <a:pt x="0" y="0"/>
                </a:moveTo>
                <a:lnTo>
                  <a:pt x="1670690" y="0"/>
                </a:lnTo>
                <a:lnTo>
                  <a:pt x="1670690" y="728421"/>
                </a:lnTo>
                <a:lnTo>
                  <a:pt x="0" y="7284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085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BDB01-E459-18C1-4912-B72EEC088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59B6BBE-B06E-092F-E2F5-0F746AB9D505}"/>
              </a:ext>
            </a:extLst>
          </p:cNvPr>
          <p:cNvSpPr/>
          <p:nvPr/>
        </p:nvSpPr>
        <p:spPr>
          <a:xfrm rot="-5395861">
            <a:off x="3756612" y="-4052579"/>
            <a:ext cx="10608251" cy="18490683"/>
          </a:xfrm>
          <a:custGeom>
            <a:avLst/>
            <a:gdLst/>
            <a:ahLst/>
            <a:cxnLst/>
            <a:rect l="l" t="t" r="r" b="b"/>
            <a:pathLst>
              <a:path w="10608251" h="18490683">
                <a:moveTo>
                  <a:pt x="0" y="0"/>
                </a:moveTo>
                <a:lnTo>
                  <a:pt x="10608252" y="0"/>
                </a:lnTo>
                <a:lnTo>
                  <a:pt x="10608252" y="18490683"/>
                </a:lnTo>
                <a:lnTo>
                  <a:pt x="0" y="1849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1" r="-916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256DE2F-42CE-AD39-AE2A-8F62EE29E549}"/>
              </a:ext>
            </a:extLst>
          </p:cNvPr>
          <p:cNvSpPr/>
          <p:nvPr/>
        </p:nvSpPr>
        <p:spPr>
          <a:xfrm rot="-1423128">
            <a:off x="-2553130" y="1340934"/>
            <a:ext cx="3582661" cy="4329500"/>
          </a:xfrm>
          <a:custGeom>
            <a:avLst/>
            <a:gdLst/>
            <a:ahLst/>
            <a:cxnLst/>
            <a:rect l="l" t="t" r="r" b="b"/>
            <a:pathLst>
              <a:path w="3582661" h="4329500">
                <a:moveTo>
                  <a:pt x="0" y="0"/>
                </a:moveTo>
                <a:lnTo>
                  <a:pt x="3582661" y="0"/>
                </a:lnTo>
                <a:lnTo>
                  <a:pt x="3582661" y="4329499"/>
                </a:lnTo>
                <a:lnTo>
                  <a:pt x="0" y="4329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624A608-23D2-2BBE-43E9-A01115F704E4}"/>
              </a:ext>
            </a:extLst>
          </p:cNvPr>
          <p:cNvSpPr/>
          <p:nvPr/>
        </p:nvSpPr>
        <p:spPr>
          <a:xfrm>
            <a:off x="14394878" y="2580824"/>
            <a:ext cx="7359879" cy="7359879"/>
          </a:xfrm>
          <a:custGeom>
            <a:avLst/>
            <a:gdLst/>
            <a:ahLst/>
            <a:cxnLst/>
            <a:rect l="l" t="t" r="r" b="b"/>
            <a:pathLst>
              <a:path w="7359879" h="7359879">
                <a:moveTo>
                  <a:pt x="0" y="0"/>
                </a:moveTo>
                <a:lnTo>
                  <a:pt x="7359880" y="0"/>
                </a:lnTo>
                <a:lnTo>
                  <a:pt x="735988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F8BDE23-6C19-0424-BB02-CBD726A5AE08}"/>
              </a:ext>
            </a:extLst>
          </p:cNvPr>
          <p:cNvSpPr/>
          <p:nvPr/>
        </p:nvSpPr>
        <p:spPr>
          <a:xfrm>
            <a:off x="14257868" y="9240248"/>
            <a:ext cx="2273283" cy="1400910"/>
          </a:xfrm>
          <a:custGeom>
            <a:avLst/>
            <a:gdLst/>
            <a:ahLst/>
            <a:cxnLst/>
            <a:rect l="l" t="t" r="r" b="b"/>
            <a:pathLst>
              <a:path w="2273283" h="1400910">
                <a:moveTo>
                  <a:pt x="0" y="0"/>
                </a:moveTo>
                <a:lnTo>
                  <a:pt x="2273283" y="0"/>
                </a:lnTo>
                <a:lnTo>
                  <a:pt x="2273283" y="1400910"/>
                </a:lnTo>
                <a:lnTo>
                  <a:pt x="0" y="1400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69DFD95-6AEB-7296-9BFD-170935DA1761}"/>
              </a:ext>
            </a:extLst>
          </p:cNvPr>
          <p:cNvSpPr/>
          <p:nvPr/>
        </p:nvSpPr>
        <p:spPr>
          <a:xfrm>
            <a:off x="-263729" y="7711389"/>
            <a:ext cx="1840101" cy="3196701"/>
          </a:xfrm>
          <a:custGeom>
            <a:avLst/>
            <a:gdLst/>
            <a:ahLst/>
            <a:cxnLst/>
            <a:rect l="l" t="t" r="r" b="b"/>
            <a:pathLst>
              <a:path w="1840101" h="3196701">
                <a:moveTo>
                  <a:pt x="0" y="0"/>
                </a:moveTo>
                <a:lnTo>
                  <a:pt x="1840101" y="0"/>
                </a:lnTo>
                <a:lnTo>
                  <a:pt x="1840101" y="3196701"/>
                </a:lnTo>
                <a:lnTo>
                  <a:pt x="0" y="31967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B380E09-2C87-5930-7F57-ACBBABDA8AE7}"/>
              </a:ext>
            </a:extLst>
          </p:cNvPr>
          <p:cNvSpPr/>
          <p:nvPr/>
        </p:nvSpPr>
        <p:spPr>
          <a:xfrm>
            <a:off x="15961533" y="8221603"/>
            <a:ext cx="2782302" cy="2564935"/>
          </a:xfrm>
          <a:custGeom>
            <a:avLst/>
            <a:gdLst/>
            <a:ahLst/>
            <a:cxnLst/>
            <a:rect l="l" t="t" r="r" b="b"/>
            <a:pathLst>
              <a:path w="2782302" h="2564935">
                <a:moveTo>
                  <a:pt x="0" y="0"/>
                </a:moveTo>
                <a:lnTo>
                  <a:pt x="2782302" y="0"/>
                </a:lnTo>
                <a:lnTo>
                  <a:pt x="2782302" y="2564935"/>
                </a:lnTo>
                <a:lnTo>
                  <a:pt x="0" y="2564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1845126C-4375-A162-34E6-5D8AA1C4FE9F}"/>
              </a:ext>
            </a:extLst>
          </p:cNvPr>
          <p:cNvSpPr/>
          <p:nvPr/>
        </p:nvSpPr>
        <p:spPr>
          <a:xfrm>
            <a:off x="13731717" y="887312"/>
            <a:ext cx="2799434" cy="1237027"/>
          </a:xfrm>
          <a:custGeom>
            <a:avLst/>
            <a:gdLst/>
            <a:ahLst/>
            <a:cxnLst/>
            <a:rect l="l" t="t" r="r" b="b"/>
            <a:pathLst>
              <a:path w="2799434" h="1237027">
                <a:moveTo>
                  <a:pt x="0" y="0"/>
                </a:moveTo>
                <a:lnTo>
                  <a:pt x="2799434" y="0"/>
                </a:lnTo>
                <a:lnTo>
                  <a:pt x="2799434" y="1237028"/>
                </a:lnTo>
                <a:lnTo>
                  <a:pt x="0" y="12370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059DC6C3-2595-B810-31C8-BA154BD4E446}"/>
              </a:ext>
            </a:extLst>
          </p:cNvPr>
          <p:cNvSpPr/>
          <p:nvPr/>
        </p:nvSpPr>
        <p:spPr>
          <a:xfrm>
            <a:off x="1576372" y="686140"/>
            <a:ext cx="6479794" cy="1810292"/>
          </a:xfrm>
          <a:custGeom>
            <a:avLst/>
            <a:gdLst/>
            <a:ahLst/>
            <a:cxnLst/>
            <a:rect l="l" t="t" r="r" b="b"/>
            <a:pathLst>
              <a:path w="6479794" h="1810292">
                <a:moveTo>
                  <a:pt x="0" y="0"/>
                </a:moveTo>
                <a:lnTo>
                  <a:pt x="6479794" y="0"/>
                </a:lnTo>
                <a:lnTo>
                  <a:pt x="6479794" y="1810292"/>
                </a:lnTo>
                <a:lnTo>
                  <a:pt x="0" y="18102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FD61E3D9-DEE5-3C95-D761-7565CC5AE92B}"/>
              </a:ext>
            </a:extLst>
          </p:cNvPr>
          <p:cNvSpPr txBox="1"/>
          <p:nvPr/>
        </p:nvSpPr>
        <p:spPr>
          <a:xfrm>
            <a:off x="1115139" y="3391384"/>
            <a:ext cx="8181261" cy="1871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1" dirty="0" err="1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Conclusão</a:t>
            </a: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  <a:p>
            <a:pPr algn="ctr">
              <a:lnSpc>
                <a:spcPts val="7560"/>
              </a:lnSpc>
            </a:pP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AED10D2-0BAE-8A80-4BE5-9C4BE31E3E4C}"/>
              </a:ext>
            </a:extLst>
          </p:cNvPr>
          <p:cNvSpPr txBox="1"/>
          <p:nvPr/>
        </p:nvSpPr>
        <p:spPr>
          <a:xfrm>
            <a:off x="1748986" y="4454076"/>
            <a:ext cx="13037498" cy="58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98572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2E7DA212-86F8-E1C1-D530-EE7839D6F73D}"/>
              </a:ext>
            </a:extLst>
          </p:cNvPr>
          <p:cNvSpPr/>
          <p:nvPr/>
        </p:nvSpPr>
        <p:spPr>
          <a:xfrm>
            <a:off x="5534512" y="9082462"/>
            <a:ext cx="2474709" cy="668171"/>
          </a:xfrm>
          <a:custGeom>
            <a:avLst/>
            <a:gdLst/>
            <a:ahLst/>
            <a:cxnLst/>
            <a:rect l="l" t="t" r="r" b="b"/>
            <a:pathLst>
              <a:path w="2474709" h="668171">
                <a:moveTo>
                  <a:pt x="0" y="0"/>
                </a:moveTo>
                <a:lnTo>
                  <a:pt x="2474709" y="0"/>
                </a:lnTo>
                <a:lnTo>
                  <a:pt x="2474709" y="668171"/>
                </a:lnTo>
                <a:lnTo>
                  <a:pt x="0" y="668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AAF7BD08-1131-AE13-3CC6-707B9AEFB739}"/>
              </a:ext>
            </a:extLst>
          </p:cNvPr>
          <p:cNvSpPr/>
          <p:nvPr/>
        </p:nvSpPr>
        <p:spPr>
          <a:xfrm>
            <a:off x="9915270" y="8939816"/>
            <a:ext cx="945144" cy="874849"/>
          </a:xfrm>
          <a:custGeom>
            <a:avLst/>
            <a:gdLst/>
            <a:ahLst/>
            <a:cxnLst/>
            <a:rect l="l" t="t" r="r" b="b"/>
            <a:pathLst>
              <a:path w="945144" h="874849">
                <a:moveTo>
                  <a:pt x="0" y="0"/>
                </a:moveTo>
                <a:lnTo>
                  <a:pt x="945144" y="0"/>
                </a:lnTo>
                <a:lnTo>
                  <a:pt x="945144" y="874849"/>
                </a:lnTo>
                <a:lnTo>
                  <a:pt x="0" y="8748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980074A3-77CA-2897-25CD-A347B1251FE4}"/>
              </a:ext>
            </a:extLst>
          </p:cNvPr>
          <p:cNvSpPr/>
          <p:nvPr/>
        </p:nvSpPr>
        <p:spPr>
          <a:xfrm>
            <a:off x="8230916" y="9018429"/>
            <a:ext cx="1462660" cy="796236"/>
          </a:xfrm>
          <a:custGeom>
            <a:avLst/>
            <a:gdLst/>
            <a:ahLst/>
            <a:cxnLst/>
            <a:rect l="l" t="t" r="r" b="b"/>
            <a:pathLst>
              <a:path w="1462660" h="796236">
                <a:moveTo>
                  <a:pt x="0" y="0"/>
                </a:moveTo>
                <a:lnTo>
                  <a:pt x="1462660" y="0"/>
                </a:lnTo>
                <a:lnTo>
                  <a:pt x="1462660" y="796236"/>
                </a:lnTo>
                <a:lnTo>
                  <a:pt x="0" y="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54D903F5-89C8-7626-020E-69E0997715FC}"/>
              </a:ext>
            </a:extLst>
          </p:cNvPr>
          <p:cNvSpPr/>
          <p:nvPr/>
        </p:nvSpPr>
        <p:spPr>
          <a:xfrm>
            <a:off x="11082798" y="9123688"/>
            <a:ext cx="1670690" cy="728421"/>
          </a:xfrm>
          <a:custGeom>
            <a:avLst/>
            <a:gdLst/>
            <a:ahLst/>
            <a:cxnLst/>
            <a:rect l="l" t="t" r="r" b="b"/>
            <a:pathLst>
              <a:path w="1670690" h="728421">
                <a:moveTo>
                  <a:pt x="0" y="0"/>
                </a:moveTo>
                <a:lnTo>
                  <a:pt x="1670690" y="0"/>
                </a:lnTo>
                <a:lnTo>
                  <a:pt x="1670690" y="728421"/>
                </a:lnTo>
                <a:lnTo>
                  <a:pt x="0" y="7284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851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E9411-ECD6-1DA5-A678-D76887E56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E11071C-6A44-A5E5-94FD-E97F717C3F1F}"/>
              </a:ext>
            </a:extLst>
          </p:cNvPr>
          <p:cNvSpPr/>
          <p:nvPr/>
        </p:nvSpPr>
        <p:spPr>
          <a:xfrm rot="-5395861">
            <a:off x="3756612" y="-4052579"/>
            <a:ext cx="10608251" cy="18490683"/>
          </a:xfrm>
          <a:custGeom>
            <a:avLst/>
            <a:gdLst/>
            <a:ahLst/>
            <a:cxnLst/>
            <a:rect l="l" t="t" r="r" b="b"/>
            <a:pathLst>
              <a:path w="10608251" h="18490683">
                <a:moveTo>
                  <a:pt x="0" y="0"/>
                </a:moveTo>
                <a:lnTo>
                  <a:pt x="10608252" y="0"/>
                </a:lnTo>
                <a:lnTo>
                  <a:pt x="10608252" y="18490683"/>
                </a:lnTo>
                <a:lnTo>
                  <a:pt x="0" y="1849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1" r="-9168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A51491F-A41E-2BB7-8F08-3F7CA4F0B2DD}"/>
              </a:ext>
            </a:extLst>
          </p:cNvPr>
          <p:cNvSpPr/>
          <p:nvPr/>
        </p:nvSpPr>
        <p:spPr>
          <a:xfrm rot="-1423128">
            <a:off x="-2553130" y="1340934"/>
            <a:ext cx="3582661" cy="4329500"/>
          </a:xfrm>
          <a:custGeom>
            <a:avLst/>
            <a:gdLst/>
            <a:ahLst/>
            <a:cxnLst/>
            <a:rect l="l" t="t" r="r" b="b"/>
            <a:pathLst>
              <a:path w="3582661" h="4329500">
                <a:moveTo>
                  <a:pt x="0" y="0"/>
                </a:moveTo>
                <a:lnTo>
                  <a:pt x="3582661" y="0"/>
                </a:lnTo>
                <a:lnTo>
                  <a:pt x="3582661" y="4329499"/>
                </a:lnTo>
                <a:lnTo>
                  <a:pt x="0" y="4329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1435707-6DA1-99DB-319F-133327925834}"/>
              </a:ext>
            </a:extLst>
          </p:cNvPr>
          <p:cNvSpPr/>
          <p:nvPr/>
        </p:nvSpPr>
        <p:spPr>
          <a:xfrm>
            <a:off x="14394878" y="2580824"/>
            <a:ext cx="7359879" cy="7359879"/>
          </a:xfrm>
          <a:custGeom>
            <a:avLst/>
            <a:gdLst/>
            <a:ahLst/>
            <a:cxnLst/>
            <a:rect l="l" t="t" r="r" b="b"/>
            <a:pathLst>
              <a:path w="7359879" h="7359879">
                <a:moveTo>
                  <a:pt x="0" y="0"/>
                </a:moveTo>
                <a:lnTo>
                  <a:pt x="7359880" y="0"/>
                </a:lnTo>
                <a:lnTo>
                  <a:pt x="735988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0FA6439-764A-3FFE-045E-3BECDF0DC011}"/>
              </a:ext>
            </a:extLst>
          </p:cNvPr>
          <p:cNvSpPr/>
          <p:nvPr/>
        </p:nvSpPr>
        <p:spPr>
          <a:xfrm>
            <a:off x="14257868" y="9240248"/>
            <a:ext cx="2273283" cy="1400910"/>
          </a:xfrm>
          <a:custGeom>
            <a:avLst/>
            <a:gdLst/>
            <a:ahLst/>
            <a:cxnLst/>
            <a:rect l="l" t="t" r="r" b="b"/>
            <a:pathLst>
              <a:path w="2273283" h="1400910">
                <a:moveTo>
                  <a:pt x="0" y="0"/>
                </a:moveTo>
                <a:lnTo>
                  <a:pt x="2273283" y="0"/>
                </a:lnTo>
                <a:lnTo>
                  <a:pt x="2273283" y="1400910"/>
                </a:lnTo>
                <a:lnTo>
                  <a:pt x="0" y="1400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8444BA4-A3AC-EDCC-5D6F-5382CB4E8E20}"/>
              </a:ext>
            </a:extLst>
          </p:cNvPr>
          <p:cNvSpPr/>
          <p:nvPr/>
        </p:nvSpPr>
        <p:spPr>
          <a:xfrm>
            <a:off x="-263729" y="7711389"/>
            <a:ext cx="1840101" cy="3196701"/>
          </a:xfrm>
          <a:custGeom>
            <a:avLst/>
            <a:gdLst/>
            <a:ahLst/>
            <a:cxnLst/>
            <a:rect l="l" t="t" r="r" b="b"/>
            <a:pathLst>
              <a:path w="1840101" h="3196701">
                <a:moveTo>
                  <a:pt x="0" y="0"/>
                </a:moveTo>
                <a:lnTo>
                  <a:pt x="1840101" y="0"/>
                </a:lnTo>
                <a:lnTo>
                  <a:pt x="1840101" y="3196701"/>
                </a:lnTo>
                <a:lnTo>
                  <a:pt x="0" y="31967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341B415-02E6-8F75-A07C-2458A6D2F34E}"/>
              </a:ext>
            </a:extLst>
          </p:cNvPr>
          <p:cNvSpPr/>
          <p:nvPr/>
        </p:nvSpPr>
        <p:spPr>
          <a:xfrm>
            <a:off x="15961533" y="8221603"/>
            <a:ext cx="2782302" cy="2564935"/>
          </a:xfrm>
          <a:custGeom>
            <a:avLst/>
            <a:gdLst/>
            <a:ahLst/>
            <a:cxnLst/>
            <a:rect l="l" t="t" r="r" b="b"/>
            <a:pathLst>
              <a:path w="2782302" h="2564935">
                <a:moveTo>
                  <a:pt x="0" y="0"/>
                </a:moveTo>
                <a:lnTo>
                  <a:pt x="2782302" y="0"/>
                </a:lnTo>
                <a:lnTo>
                  <a:pt x="2782302" y="2564935"/>
                </a:lnTo>
                <a:lnTo>
                  <a:pt x="0" y="2564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C6D25F8-BD3A-DCB9-43BB-DEE7887D6795}"/>
              </a:ext>
            </a:extLst>
          </p:cNvPr>
          <p:cNvSpPr/>
          <p:nvPr/>
        </p:nvSpPr>
        <p:spPr>
          <a:xfrm>
            <a:off x="13731717" y="887312"/>
            <a:ext cx="2799434" cy="1237027"/>
          </a:xfrm>
          <a:custGeom>
            <a:avLst/>
            <a:gdLst/>
            <a:ahLst/>
            <a:cxnLst/>
            <a:rect l="l" t="t" r="r" b="b"/>
            <a:pathLst>
              <a:path w="2799434" h="1237027">
                <a:moveTo>
                  <a:pt x="0" y="0"/>
                </a:moveTo>
                <a:lnTo>
                  <a:pt x="2799434" y="0"/>
                </a:lnTo>
                <a:lnTo>
                  <a:pt x="2799434" y="1237028"/>
                </a:lnTo>
                <a:lnTo>
                  <a:pt x="0" y="12370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C2A1DA1-EA43-EF1E-3376-63F1CFE05CE0}"/>
              </a:ext>
            </a:extLst>
          </p:cNvPr>
          <p:cNvSpPr/>
          <p:nvPr/>
        </p:nvSpPr>
        <p:spPr>
          <a:xfrm>
            <a:off x="1576372" y="686140"/>
            <a:ext cx="6479794" cy="1810292"/>
          </a:xfrm>
          <a:custGeom>
            <a:avLst/>
            <a:gdLst/>
            <a:ahLst/>
            <a:cxnLst/>
            <a:rect l="l" t="t" r="r" b="b"/>
            <a:pathLst>
              <a:path w="6479794" h="1810292">
                <a:moveTo>
                  <a:pt x="0" y="0"/>
                </a:moveTo>
                <a:lnTo>
                  <a:pt x="6479794" y="0"/>
                </a:lnTo>
                <a:lnTo>
                  <a:pt x="6479794" y="1810292"/>
                </a:lnTo>
                <a:lnTo>
                  <a:pt x="0" y="18102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A4DDF58-6C04-F946-927E-0DF99FCB0C3A}"/>
              </a:ext>
            </a:extLst>
          </p:cNvPr>
          <p:cNvSpPr txBox="1"/>
          <p:nvPr/>
        </p:nvSpPr>
        <p:spPr>
          <a:xfrm>
            <a:off x="1115139" y="3391384"/>
            <a:ext cx="16639461" cy="2846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pt-BR" sz="5400" b="1" dirty="0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    Produtos</a:t>
            </a:r>
          </a:p>
          <a:p>
            <a:pPr algn="ctr">
              <a:lnSpc>
                <a:spcPts val="7560"/>
              </a:lnSpc>
            </a:pP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  <a:p>
            <a:pPr algn="ctr">
              <a:lnSpc>
                <a:spcPts val="7560"/>
              </a:lnSpc>
            </a:pPr>
            <a:endParaRPr lang="en-US" sz="5400" b="1" dirty="0">
              <a:solidFill>
                <a:srgbClr val="398572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5D4AEAB1-5669-FE44-1060-8CAF04E8000B}"/>
              </a:ext>
            </a:extLst>
          </p:cNvPr>
          <p:cNvSpPr txBox="1"/>
          <p:nvPr/>
        </p:nvSpPr>
        <p:spPr>
          <a:xfrm>
            <a:off x="1885996" y="4394882"/>
            <a:ext cx="13037498" cy="58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398572"/>
                </a:solidFill>
                <a:latin typeface="Open Sans"/>
                <a:ea typeface="Open Sans"/>
                <a:cs typeface="Open Sans"/>
                <a:sym typeface="Open Sans"/>
              </a:rPr>
              <a:t>Inserir</a:t>
            </a:r>
            <a:r>
              <a:rPr lang="en-US" sz="3399" dirty="0">
                <a:solidFill>
                  <a:srgbClr val="39857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398572"/>
                </a:solidFill>
                <a:latin typeface="Open Sans"/>
                <a:ea typeface="Open Sans"/>
                <a:cs typeface="Open Sans"/>
                <a:sym typeface="Open Sans"/>
              </a:rPr>
              <a:t>texto</a:t>
            </a:r>
            <a:endParaRPr lang="en-US" sz="3399" dirty="0">
              <a:solidFill>
                <a:srgbClr val="3985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6D1D0470-D9AA-5E4C-954F-2FC55DBDE7AE}"/>
              </a:ext>
            </a:extLst>
          </p:cNvPr>
          <p:cNvSpPr/>
          <p:nvPr/>
        </p:nvSpPr>
        <p:spPr>
          <a:xfrm>
            <a:off x="5534512" y="9082462"/>
            <a:ext cx="2474709" cy="668171"/>
          </a:xfrm>
          <a:custGeom>
            <a:avLst/>
            <a:gdLst/>
            <a:ahLst/>
            <a:cxnLst/>
            <a:rect l="l" t="t" r="r" b="b"/>
            <a:pathLst>
              <a:path w="2474709" h="668171">
                <a:moveTo>
                  <a:pt x="0" y="0"/>
                </a:moveTo>
                <a:lnTo>
                  <a:pt x="2474709" y="0"/>
                </a:lnTo>
                <a:lnTo>
                  <a:pt x="2474709" y="668171"/>
                </a:lnTo>
                <a:lnTo>
                  <a:pt x="0" y="668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DFBA2C74-6C7C-AFCF-74C3-2C0A88ED73CB}"/>
              </a:ext>
            </a:extLst>
          </p:cNvPr>
          <p:cNvSpPr/>
          <p:nvPr/>
        </p:nvSpPr>
        <p:spPr>
          <a:xfrm>
            <a:off x="9915270" y="8939816"/>
            <a:ext cx="945144" cy="874849"/>
          </a:xfrm>
          <a:custGeom>
            <a:avLst/>
            <a:gdLst/>
            <a:ahLst/>
            <a:cxnLst/>
            <a:rect l="l" t="t" r="r" b="b"/>
            <a:pathLst>
              <a:path w="945144" h="874849">
                <a:moveTo>
                  <a:pt x="0" y="0"/>
                </a:moveTo>
                <a:lnTo>
                  <a:pt x="945144" y="0"/>
                </a:lnTo>
                <a:lnTo>
                  <a:pt x="945144" y="874849"/>
                </a:lnTo>
                <a:lnTo>
                  <a:pt x="0" y="87484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588B70C2-5C11-F2E8-5410-95947A69015A}"/>
              </a:ext>
            </a:extLst>
          </p:cNvPr>
          <p:cNvSpPr/>
          <p:nvPr/>
        </p:nvSpPr>
        <p:spPr>
          <a:xfrm>
            <a:off x="8230916" y="9018429"/>
            <a:ext cx="1462660" cy="796236"/>
          </a:xfrm>
          <a:custGeom>
            <a:avLst/>
            <a:gdLst/>
            <a:ahLst/>
            <a:cxnLst/>
            <a:rect l="l" t="t" r="r" b="b"/>
            <a:pathLst>
              <a:path w="1462660" h="796236">
                <a:moveTo>
                  <a:pt x="0" y="0"/>
                </a:moveTo>
                <a:lnTo>
                  <a:pt x="1462660" y="0"/>
                </a:lnTo>
                <a:lnTo>
                  <a:pt x="1462660" y="796236"/>
                </a:lnTo>
                <a:lnTo>
                  <a:pt x="0" y="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00DD2C19-B0FD-FDA6-DD94-10A448F2FA6C}"/>
              </a:ext>
            </a:extLst>
          </p:cNvPr>
          <p:cNvSpPr/>
          <p:nvPr/>
        </p:nvSpPr>
        <p:spPr>
          <a:xfrm>
            <a:off x="11082798" y="9123688"/>
            <a:ext cx="1670690" cy="728421"/>
          </a:xfrm>
          <a:custGeom>
            <a:avLst/>
            <a:gdLst/>
            <a:ahLst/>
            <a:cxnLst/>
            <a:rect l="l" t="t" r="r" b="b"/>
            <a:pathLst>
              <a:path w="1670690" h="728421">
                <a:moveTo>
                  <a:pt x="0" y="0"/>
                </a:moveTo>
                <a:lnTo>
                  <a:pt x="1670690" y="0"/>
                </a:lnTo>
                <a:lnTo>
                  <a:pt x="1670690" y="728421"/>
                </a:lnTo>
                <a:lnTo>
                  <a:pt x="0" y="7284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C1EAE5F-33C9-7D45-ED13-A3E1DCA63192}"/>
              </a:ext>
            </a:extLst>
          </p:cNvPr>
          <p:cNvSpPr txBox="1"/>
          <p:nvPr/>
        </p:nvSpPr>
        <p:spPr>
          <a:xfrm>
            <a:off x="1080023" y="3680086"/>
            <a:ext cx="13811204" cy="872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560"/>
              </a:lnSpc>
            </a:pPr>
            <a:r>
              <a:rPr lang="pt-BR" sz="1600" b="1" dirty="0">
                <a:solidFill>
                  <a:srgbClr val="398572"/>
                </a:solidFill>
                <a:latin typeface="Gotham Bold"/>
                <a:ea typeface="Gotham Bold"/>
                <a:cs typeface="Gotham Bold"/>
                <a:sym typeface="Gotham Bold"/>
              </a:rPr>
              <a:t>(relacione aqui os produtos científicos originários desta pesquisa, tais como: publicações, apresentação oral, pôster...)</a:t>
            </a:r>
          </a:p>
        </p:txBody>
      </p:sp>
    </p:spTree>
    <p:extLst>
      <p:ext uri="{BB962C8B-B14F-4D97-AF65-F5344CB8AC3E}">
        <p14:creationId xmlns:p14="http://schemas.microsoft.com/office/powerpoint/2010/main" val="3378760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810" y="-96701"/>
            <a:ext cx="18396382" cy="10383701"/>
            <a:chOff x="0" y="0"/>
            <a:chExt cx="4845138" cy="27348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45138" cy="2734802"/>
            </a:xfrm>
            <a:custGeom>
              <a:avLst/>
              <a:gdLst/>
              <a:ahLst/>
              <a:cxnLst/>
              <a:rect l="l" t="t" r="r" b="b"/>
              <a:pathLst>
                <a:path w="4845138" h="2734802">
                  <a:moveTo>
                    <a:pt x="0" y="0"/>
                  </a:moveTo>
                  <a:lnTo>
                    <a:pt x="4845138" y="0"/>
                  </a:lnTo>
                  <a:lnTo>
                    <a:pt x="4845138" y="2734802"/>
                  </a:lnTo>
                  <a:lnTo>
                    <a:pt x="0" y="2734802"/>
                  </a:lnTo>
                  <a:close/>
                </a:path>
              </a:pathLst>
            </a:custGeom>
            <a:solidFill>
              <a:srgbClr val="29463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45138" cy="27824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2416416">
            <a:off x="12669375" y="4813743"/>
            <a:ext cx="6360057" cy="7685870"/>
          </a:xfrm>
          <a:custGeom>
            <a:avLst/>
            <a:gdLst/>
            <a:ahLst/>
            <a:cxnLst/>
            <a:rect l="l" t="t" r="r" b="b"/>
            <a:pathLst>
              <a:path w="6360057" h="7685870">
                <a:moveTo>
                  <a:pt x="0" y="0"/>
                </a:moveTo>
                <a:lnTo>
                  <a:pt x="6360058" y="0"/>
                </a:lnTo>
                <a:lnTo>
                  <a:pt x="6360058" y="7685870"/>
                </a:lnTo>
                <a:lnTo>
                  <a:pt x="0" y="7685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 rot="7650933">
            <a:off x="-1685455" y="7091691"/>
            <a:ext cx="4735664" cy="5722856"/>
          </a:xfrm>
          <a:custGeom>
            <a:avLst/>
            <a:gdLst/>
            <a:ahLst/>
            <a:cxnLst/>
            <a:rect l="l" t="t" r="r" b="b"/>
            <a:pathLst>
              <a:path w="4735664" h="5722856">
                <a:moveTo>
                  <a:pt x="0" y="0"/>
                </a:moveTo>
                <a:lnTo>
                  <a:pt x="4735664" y="0"/>
                </a:lnTo>
                <a:lnTo>
                  <a:pt x="4735664" y="5722856"/>
                </a:lnTo>
                <a:lnTo>
                  <a:pt x="0" y="57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4394878" y="2580824"/>
            <a:ext cx="7359879" cy="7359879"/>
          </a:xfrm>
          <a:custGeom>
            <a:avLst/>
            <a:gdLst/>
            <a:ahLst/>
            <a:cxnLst/>
            <a:rect l="l" t="t" r="r" b="b"/>
            <a:pathLst>
              <a:path w="7359879" h="7359879">
                <a:moveTo>
                  <a:pt x="0" y="0"/>
                </a:moveTo>
                <a:lnTo>
                  <a:pt x="7359880" y="0"/>
                </a:lnTo>
                <a:lnTo>
                  <a:pt x="735988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4257868" y="9240248"/>
            <a:ext cx="2273283" cy="1400910"/>
          </a:xfrm>
          <a:custGeom>
            <a:avLst/>
            <a:gdLst/>
            <a:ahLst/>
            <a:cxnLst/>
            <a:rect l="l" t="t" r="r" b="b"/>
            <a:pathLst>
              <a:path w="2273283" h="1400910">
                <a:moveTo>
                  <a:pt x="0" y="0"/>
                </a:moveTo>
                <a:lnTo>
                  <a:pt x="2273283" y="0"/>
                </a:lnTo>
                <a:lnTo>
                  <a:pt x="2273283" y="1400910"/>
                </a:lnTo>
                <a:lnTo>
                  <a:pt x="0" y="1400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-263729" y="7711389"/>
            <a:ext cx="1840101" cy="3196701"/>
          </a:xfrm>
          <a:custGeom>
            <a:avLst/>
            <a:gdLst/>
            <a:ahLst/>
            <a:cxnLst/>
            <a:rect l="l" t="t" r="r" b="b"/>
            <a:pathLst>
              <a:path w="1840101" h="3196701">
                <a:moveTo>
                  <a:pt x="0" y="0"/>
                </a:moveTo>
                <a:lnTo>
                  <a:pt x="1840101" y="0"/>
                </a:lnTo>
                <a:lnTo>
                  <a:pt x="1840101" y="3196701"/>
                </a:lnTo>
                <a:lnTo>
                  <a:pt x="0" y="31967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5961533" y="8221603"/>
            <a:ext cx="2782302" cy="2564935"/>
          </a:xfrm>
          <a:custGeom>
            <a:avLst/>
            <a:gdLst/>
            <a:ahLst/>
            <a:cxnLst/>
            <a:rect l="l" t="t" r="r" b="b"/>
            <a:pathLst>
              <a:path w="2782302" h="2564935">
                <a:moveTo>
                  <a:pt x="0" y="0"/>
                </a:moveTo>
                <a:lnTo>
                  <a:pt x="2782302" y="0"/>
                </a:lnTo>
                <a:lnTo>
                  <a:pt x="2782302" y="2564935"/>
                </a:lnTo>
                <a:lnTo>
                  <a:pt x="0" y="25649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3568215" y="1028700"/>
            <a:ext cx="3030788" cy="1316454"/>
          </a:xfrm>
          <a:custGeom>
            <a:avLst/>
            <a:gdLst/>
            <a:ahLst/>
            <a:cxnLst/>
            <a:rect l="l" t="t" r="r" b="b"/>
            <a:pathLst>
              <a:path w="3030788" h="1316454">
                <a:moveTo>
                  <a:pt x="0" y="0"/>
                </a:moveTo>
                <a:lnTo>
                  <a:pt x="3030789" y="0"/>
                </a:lnTo>
                <a:lnTo>
                  <a:pt x="3030789" y="1316454"/>
                </a:lnTo>
                <a:lnTo>
                  <a:pt x="0" y="13164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860" r="-1875" b="-186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 rot="-1267694">
            <a:off x="-2298113" y="817719"/>
            <a:ext cx="3992057" cy="4824239"/>
          </a:xfrm>
          <a:custGeom>
            <a:avLst/>
            <a:gdLst/>
            <a:ahLst/>
            <a:cxnLst/>
            <a:rect l="l" t="t" r="r" b="b"/>
            <a:pathLst>
              <a:path w="3992057" h="4824239">
                <a:moveTo>
                  <a:pt x="0" y="0"/>
                </a:moveTo>
                <a:lnTo>
                  <a:pt x="3992058" y="0"/>
                </a:lnTo>
                <a:lnTo>
                  <a:pt x="3992058" y="4824238"/>
                </a:lnTo>
                <a:lnTo>
                  <a:pt x="0" y="4824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028700" y="880981"/>
            <a:ext cx="6936874" cy="1933654"/>
          </a:xfrm>
          <a:custGeom>
            <a:avLst/>
            <a:gdLst/>
            <a:ahLst/>
            <a:cxnLst/>
            <a:rect l="l" t="t" r="r" b="b"/>
            <a:pathLst>
              <a:path w="6936874" h="1933654">
                <a:moveTo>
                  <a:pt x="0" y="0"/>
                </a:moveTo>
                <a:lnTo>
                  <a:pt x="6936874" y="0"/>
                </a:lnTo>
                <a:lnTo>
                  <a:pt x="6936874" y="1933654"/>
                </a:lnTo>
                <a:lnTo>
                  <a:pt x="0" y="19336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0731462" y="8816313"/>
            <a:ext cx="1647039" cy="748674"/>
          </a:xfrm>
          <a:custGeom>
            <a:avLst/>
            <a:gdLst/>
            <a:ahLst/>
            <a:cxnLst/>
            <a:rect l="l" t="t" r="r" b="b"/>
            <a:pathLst>
              <a:path w="1647039" h="748674">
                <a:moveTo>
                  <a:pt x="0" y="0"/>
                </a:moveTo>
                <a:lnTo>
                  <a:pt x="1647040" y="0"/>
                </a:lnTo>
                <a:lnTo>
                  <a:pt x="1647040" y="748674"/>
                </a:lnTo>
                <a:lnTo>
                  <a:pt x="0" y="7486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25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9480066" y="8816313"/>
            <a:ext cx="1005362" cy="870559"/>
          </a:xfrm>
          <a:custGeom>
            <a:avLst/>
            <a:gdLst/>
            <a:ahLst/>
            <a:cxnLst/>
            <a:rect l="l" t="t" r="r" b="b"/>
            <a:pathLst>
              <a:path w="1005362" h="870559">
                <a:moveTo>
                  <a:pt x="0" y="0"/>
                </a:moveTo>
                <a:lnTo>
                  <a:pt x="1005362" y="0"/>
                </a:lnTo>
                <a:lnTo>
                  <a:pt x="1005362" y="870559"/>
                </a:lnTo>
                <a:lnTo>
                  <a:pt x="0" y="8705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66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7855929" y="8894941"/>
            <a:ext cx="1462660" cy="798620"/>
          </a:xfrm>
          <a:custGeom>
            <a:avLst/>
            <a:gdLst/>
            <a:ahLst/>
            <a:cxnLst/>
            <a:rect l="l" t="t" r="r" b="b"/>
            <a:pathLst>
              <a:path w="1462660" h="798620">
                <a:moveTo>
                  <a:pt x="0" y="0"/>
                </a:moveTo>
                <a:lnTo>
                  <a:pt x="1462661" y="0"/>
                </a:lnTo>
                <a:lnTo>
                  <a:pt x="1462661" y="798620"/>
                </a:lnTo>
                <a:lnTo>
                  <a:pt x="0" y="79862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5159404" y="8973113"/>
            <a:ext cx="2534600" cy="673253"/>
          </a:xfrm>
          <a:custGeom>
            <a:avLst/>
            <a:gdLst/>
            <a:ahLst/>
            <a:cxnLst/>
            <a:rect l="l" t="t" r="r" b="b"/>
            <a:pathLst>
              <a:path w="2534600" h="673253">
                <a:moveTo>
                  <a:pt x="0" y="0"/>
                </a:moveTo>
                <a:lnTo>
                  <a:pt x="2534600" y="0"/>
                </a:lnTo>
                <a:lnTo>
                  <a:pt x="2534600" y="673253"/>
                </a:lnTo>
                <a:lnTo>
                  <a:pt x="0" y="67325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8"/>
          <p:cNvSpPr txBox="1"/>
          <p:nvPr/>
        </p:nvSpPr>
        <p:spPr>
          <a:xfrm>
            <a:off x="1115139" y="3391384"/>
            <a:ext cx="5118027" cy="92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 b="1" dirty="0" err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Referências</a:t>
            </a:r>
            <a:endParaRPr lang="en-US" sz="5400" b="1" dirty="0">
              <a:solidFill>
                <a:srgbClr val="FFFFFF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748986" y="4454076"/>
            <a:ext cx="13037498" cy="58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Inserir texto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57</Words>
  <Application>Microsoft Office PowerPoint</Application>
  <PresentationFormat>Personalizar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Gotham Bold</vt:lpstr>
      <vt:lpstr>Open Sans</vt:lpstr>
      <vt:lpstr>Open Sans Bold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cp:lastModifiedBy>Pró-Reitoria de Pesquisa e Pós-Graduação UEPA</cp:lastModifiedBy>
  <cp:revision>3</cp:revision>
  <dcterms:created xsi:type="dcterms:W3CDTF">2006-08-16T00:00:00Z</dcterms:created>
  <dcterms:modified xsi:type="dcterms:W3CDTF">2026-10-08T18:19:21Z</dcterms:modified>
  <dc:identifier>DAHWOFb-SNs</dc:identifier>
</cp:coreProperties>
</file>